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3" r:id="rId4"/>
    <p:sldMasterId id="2147483734" r:id="rId5"/>
  </p:sldMasterIdLst>
  <p:notesMasterIdLst>
    <p:notesMasterId r:id="rId28"/>
  </p:notesMasterIdLst>
  <p:handoutMasterIdLst>
    <p:handoutMasterId r:id="rId29"/>
  </p:handoutMasterIdLst>
  <p:sldIdLst>
    <p:sldId id="256" r:id="rId6"/>
    <p:sldId id="1373" r:id="rId7"/>
    <p:sldId id="802" r:id="rId8"/>
    <p:sldId id="803" r:id="rId9"/>
    <p:sldId id="331" r:id="rId10"/>
    <p:sldId id="797" r:id="rId11"/>
    <p:sldId id="796" r:id="rId12"/>
    <p:sldId id="774" r:id="rId13"/>
    <p:sldId id="341" r:id="rId14"/>
    <p:sldId id="773" r:id="rId15"/>
    <p:sldId id="1372" r:id="rId16"/>
    <p:sldId id="780" r:id="rId17"/>
    <p:sldId id="772" r:id="rId18"/>
    <p:sldId id="344" r:id="rId19"/>
    <p:sldId id="792" r:id="rId20"/>
    <p:sldId id="781" r:id="rId21"/>
    <p:sldId id="1371" r:id="rId22"/>
    <p:sldId id="1370" r:id="rId23"/>
    <p:sldId id="800" r:id="rId24"/>
    <p:sldId id="786" r:id="rId25"/>
    <p:sldId id="787" r:id="rId26"/>
    <p:sldId id="1374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82152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AC"/>
    <a:srgbClr val="FFCCCC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9501C-8B92-40B3-B5AC-977F37B8D12D}" v="88" dt="2026-07-08T13:36:55.40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3935" autoAdjust="0"/>
  </p:normalViewPr>
  <p:slideViewPr>
    <p:cSldViewPr snapToGrid="0">
      <p:cViewPr varScale="1">
        <p:scale>
          <a:sx n="40" d="100"/>
          <a:sy n="4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gory Moll" userId="ed601167-207c-4195-b359-d0464163b269" providerId="ADAL" clId="{19E351CF-1E4B-4AC1-A25D-F05AA5A8B253}"/>
    <pc:docChg chg="undo custSel addSld delSld modSld delMainMaster">
      <pc:chgData name="Gregory Moll" userId="ed601167-207c-4195-b359-d0464163b269" providerId="ADAL" clId="{19E351CF-1E4B-4AC1-A25D-F05AA5A8B253}" dt="2026-07-08T13:42:15.045" v="299" actId="14100"/>
      <pc:docMkLst>
        <pc:docMk/>
      </pc:docMkLst>
      <pc:sldChg chg="del">
        <pc:chgData name="Gregory Moll" userId="ed601167-207c-4195-b359-d0464163b269" providerId="ADAL" clId="{19E351CF-1E4B-4AC1-A25D-F05AA5A8B253}" dt="2026-07-07T14:44:30.744" v="23" actId="47"/>
        <pc:sldMkLst>
          <pc:docMk/>
          <pc:sldMk cId="340951882" sldId="609"/>
        </pc:sldMkLst>
      </pc:sldChg>
      <pc:sldChg chg="del">
        <pc:chgData name="Gregory Moll" userId="ed601167-207c-4195-b359-d0464163b269" providerId="ADAL" clId="{19E351CF-1E4B-4AC1-A25D-F05AA5A8B253}" dt="2026-07-07T14:44:30.744" v="23" actId="47"/>
        <pc:sldMkLst>
          <pc:docMk/>
          <pc:sldMk cId="3634432802" sldId="611"/>
        </pc:sldMkLst>
      </pc:sldChg>
      <pc:sldChg chg="del">
        <pc:chgData name="Gregory Moll" userId="ed601167-207c-4195-b359-d0464163b269" providerId="ADAL" clId="{19E351CF-1E4B-4AC1-A25D-F05AA5A8B253}" dt="2026-07-07T14:44:30.744" v="23" actId="47"/>
        <pc:sldMkLst>
          <pc:docMk/>
          <pc:sldMk cId="1137589212" sldId="615"/>
        </pc:sldMkLst>
      </pc:sldChg>
      <pc:sldChg chg="del">
        <pc:chgData name="Gregory Moll" userId="ed601167-207c-4195-b359-d0464163b269" providerId="ADAL" clId="{19E351CF-1E4B-4AC1-A25D-F05AA5A8B253}" dt="2026-07-07T14:44:30.744" v="23" actId="47"/>
        <pc:sldMkLst>
          <pc:docMk/>
          <pc:sldMk cId="3342741191" sldId="616"/>
        </pc:sldMkLst>
      </pc:sldChg>
      <pc:sldChg chg="del">
        <pc:chgData name="Gregory Moll" userId="ed601167-207c-4195-b359-d0464163b269" providerId="ADAL" clId="{19E351CF-1E4B-4AC1-A25D-F05AA5A8B253}" dt="2026-07-07T14:44:30.744" v="23" actId="47"/>
        <pc:sldMkLst>
          <pc:docMk/>
          <pc:sldMk cId="1156715529" sldId="617"/>
        </pc:sldMkLst>
      </pc:sldChg>
      <pc:sldChg chg="del">
        <pc:chgData name="Gregory Moll" userId="ed601167-207c-4195-b359-d0464163b269" providerId="ADAL" clId="{19E351CF-1E4B-4AC1-A25D-F05AA5A8B253}" dt="2026-07-07T14:44:30.744" v="23" actId="47"/>
        <pc:sldMkLst>
          <pc:docMk/>
          <pc:sldMk cId="775275407" sldId="619"/>
        </pc:sldMkLst>
      </pc:sldChg>
      <pc:sldChg chg="del">
        <pc:chgData name="Gregory Moll" userId="ed601167-207c-4195-b359-d0464163b269" providerId="ADAL" clId="{19E351CF-1E4B-4AC1-A25D-F05AA5A8B253}" dt="2026-07-07T15:02:18.349" v="35" actId="47"/>
        <pc:sldMkLst>
          <pc:docMk/>
          <pc:sldMk cId="242497399" sldId="771"/>
        </pc:sldMkLst>
      </pc:sldChg>
      <pc:sldChg chg="delSp modSp mod">
        <pc:chgData name="Gregory Moll" userId="ed601167-207c-4195-b359-d0464163b269" providerId="ADAL" clId="{19E351CF-1E4B-4AC1-A25D-F05AA5A8B253}" dt="2026-07-07T14:43:02.711" v="18" actId="478"/>
        <pc:sldMkLst>
          <pc:docMk/>
          <pc:sldMk cId="1265826647" sldId="772"/>
        </pc:sldMkLst>
        <pc:spChg chg="del">
          <ac:chgData name="Gregory Moll" userId="ed601167-207c-4195-b359-d0464163b269" providerId="ADAL" clId="{19E351CF-1E4B-4AC1-A25D-F05AA5A8B253}" dt="2026-07-07T14:43:01.841" v="17" actId="478"/>
          <ac:spMkLst>
            <pc:docMk/>
            <pc:sldMk cId="1265826647" sldId="772"/>
            <ac:spMk id="14" creationId="{0F7FABD0-AB7E-424D-8638-2D1739FDC924}"/>
          </ac:spMkLst>
        </pc:spChg>
        <pc:spChg chg="del">
          <ac:chgData name="Gregory Moll" userId="ed601167-207c-4195-b359-d0464163b269" providerId="ADAL" clId="{19E351CF-1E4B-4AC1-A25D-F05AA5A8B253}" dt="2026-07-07T14:43:00.535" v="16" actId="478"/>
          <ac:spMkLst>
            <pc:docMk/>
            <pc:sldMk cId="1265826647" sldId="772"/>
            <ac:spMk id="16" creationId="{2B033C48-1B57-4690-8BF2-A76D745036D1}"/>
          </ac:spMkLst>
        </pc:spChg>
        <pc:cxnChg chg="del mod">
          <ac:chgData name="Gregory Moll" userId="ed601167-207c-4195-b359-d0464163b269" providerId="ADAL" clId="{19E351CF-1E4B-4AC1-A25D-F05AA5A8B253}" dt="2026-07-07T14:43:02.711" v="18" actId="478"/>
          <ac:cxnSpMkLst>
            <pc:docMk/>
            <pc:sldMk cId="1265826647" sldId="772"/>
            <ac:cxnSpMk id="19" creationId="{68C835EF-CD29-499B-9F60-09C9B874988A}"/>
          </ac:cxnSpMkLst>
        </pc:cxnChg>
      </pc:sldChg>
      <pc:sldChg chg="add mod modShow">
        <pc:chgData name="Gregory Moll" userId="ed601167-207c-4195-b359-d0464163b269" providerId="ADAL" clId="{19E351CF-1E4B-4AC1-A25D-F05AA5A8B253}" dt="2026-07-07T15:02:03.557" v="33" actId="34476"/>
        <pc:sldMkLst>
          <pc:docMk/>
          <pc:sldMk cId="1175279646" sldId="773"/>
        </pc:sldMkLst>
      </pc:sldChg>
      <pc:sldChg chg="delSp mod">
        <pc:chgData name="Gregory Moll" userId="ed601167-207c-4195-b359-d0464163b269" providerId="ADAL" clId="{19E351CF-1E4B-4AC1-A25D-F05AA5A8B253}" dt="2026-07-07T14:40:54.167" v="2" actId="478"/>
        <pc:sldMkLst>
          <pc:docMk/>
          <pc:sldMk cId="2364780952" sldId="774"/>
        </pc:sldMkLst>
        <pc:spChg chg="del">
          <ac:chgData name="Gregory Moll" userId="ed601167-207c-4195-b359-d0464163b269" providerId="ADAL" clId="{19E351CF-1E4B-4AC1-A25D-F05AA5A8B253}" dt="2026-07-07T14:40:43.798" v="0" actId="478"/>
          <ac:spMkLst>
            <pc:docMk/>
            <pc:sldMk cId="2364780952" sldId="774"/>
            <ac:spMk id="21" creationId="{CFDF136C-AE0A-4B62-99BC-30B543AA7797}"/>
          </ac:spMkLst>
        </pc:spChg>
        <pc:picChg chg="del">
          <ac:chgData name="Gregory Moll" userId="ed601167-207c-4195-b359-d0464163b269" providerId="ADAL" clId="{19E351CF-1E4B-4AC1-A25D-F05AA5A8B253}" dt="2026-07-07T14:40:44.359" v="1" actId="478"/>
          <ac:picMkLst>
            <pc:docMk/>
            <pc:sldMk cId="2364780952" sldId="774"/>
            <ac:picMk id="35" creationId="{47FD405B-BBA0-4A09-9983-CB679F779FE5}"/>
          </ac:picMkLst>
        </pc:picChg>
        <pc:cxnChg chg="del">
          <ac:chgData name="Gregory Moll" userId="ed601167-207c-4195-b359-d0464163b269" providerId="ADAL" clId="{19E351CF-1E4B-4AC1-A25D-F05AA5A8B253}" dt="2026-07-07T14:40:54.167" v="2" actId="478"/>
          <ac:cxnSpMkLst>
            <pc:docMk/>
            <pc:sldMk cId="2364780952" sldId="774"/>
            <ac:cxnSpMk id="20" creationId="{0DB06D17-73DC-4B70-924B-42A0017A1F59}"/>
          </ac:cxnSpMkLst>
        </pc:cxnChg>
      </pc:sldChg>
      <pc:sldChg chg="modSp">
        <pc:chgData name="Gregory Moll" userId="ed601167-207c-4195-b359-d0464163b269" providerId="ADAL" clId="{19E351CF-1E4B-4AC1-A25D-F05AA5A8B253}" dt="2026-07-07T14:42:53.928" v="15" actId="20577"/>
        <pc:sldMkLst>
          <pc:docMk/>
          <pc:sldMk cId="1609857937" sldId="780"/>
        </pc:sldMkLst>
        <pc:graphicFrameChg chg="mod">
          <ac:chgData name="Gregory Moll" userId="ed601167-207c-4195-b359-d0464163b269" providerId="ADAL" clId="{19E351CF-1E4B-4AC1-A25D-F05AA5A8B253}" dt="2026-07-07T14:42:53.928" v="15" actId="20577"/>
          <ac:graphicFrameMkLst>
            <pc:docMk/>
            <pc:sldMk cId="1609857937" sldId="780"/>
            <ac:graphicFrameMk id="7" creationId="{446ACEF8-A5D6-4A99-832D-0E84BFFC1FA9}"/>
          </ac:graphicFrameMkLst>
        </pc:graphicFrameChg>
      </pc:sldChg>
      <pc:sldChg chg="modSp mod modNotesTx">
        <pc:chgData name="Gregory Moll" userId="ed601167-207c-4195-b359-d0464163b269" providerId="ADAL" clId="{19E351CF-1E4B-4AC1-A25D-F05AA5A8B253}" dt="2026-07-07T15:55:25.456" v="220" actId="6549"/>
        <pc:sldMkLst>
          <pc:docMk/>
          <pc:sldMk cId="2878410366" sldId="781"/>
        </pc:sldMkLst>
        <pc:spChg chg="mod">
          <ac:chgData name="Gregory Moll" userId="ed601167-207c-4195-b359-d0464163b269" providerId="ADAL" clId="{19E351CF-1E4B-4AC1-A25D-F05AA5A8B253}" dt="2026-07-07T15:14:14.502" v="177" actId="1076"/>
          <ac:spMkLst>
            <pc:docMk/>
            <pc:sldMk cId="2878410366" sldId="781"/>
            <ac:spMk id="2" creationId="{FE87BCDE-73D5-435D-83F2-734636CABB2A}"/>
          </ac:spMkLst>
        </pc:spChg>
        <pc:spChg chg="mod">
          <ac:chgData name="Gregory Moll" userId="ed601167-207c-4195-b359-d0464163b269" providerId="ADAL" clId="{19E351CF-1E4B-4AC1-A25D-F05AA5A8B253}" dt="2026-07-07T15:14:16.886" v="179" actId="6549"/>
          <ac:spMkLst>
            <pc:docMk/>
            <pc:sldMk cId="2878410366" sldId="781"/>
            <ac:spMk id="9" creationId="{866FA7AC-AF0B-4A0B-A2DF-EB9732DF9E21}"/>
          </ac:spMkLst>
        </pc:spChg>
        <pc:spChg chg="mod">
          <ac:chgData name="Gregory Moll" userId="ed601167-207c-4195-b359-d0464163b269" providerId="ADAL" clId="{19E351CF-1E4B-4AC1-A25D-F05AA5A8B253}" dt="2026-07-07T15:14:11.459" v="176" actId="20577"/>
          <ac:spMkLst>
            <pc:docMk/>
            <pc:sldMk cId="2878410366" sldId="781"/>
            <ac:spMk id="16" creationId="{4FDE1F59-BA6A-4EC8-B27B-3D733967F6AB}"/>
          </ac:spMkLst>
        </pc:spChg>
      </pc:sldChg>
      <pc:sldChg chg="del">
        <pc:chgData name="Gregory Moll" userId="ed601167-207c-4195-b359-d0464163b269" providerId="ADAL" clId="{19E351CF-1E4B-4AC1-A25D-F05AA5A8B253}" dt="2026-07-07T15:55:50.317" v="221" actId="47"/>
        <pc:sldMkLst>
          <pc:docMk/>
          <pc:sldMk cId="1866758438" sldId="783"/>
        </pc:sldMkLst>
      </pc:sldChg>
      <pc:sldChg chg="modSp del mod">
        <pc:chgData name="Gregory Moll" userId="ed601167-207c-4195-b359-d0464163b269" providerId="ADAL" clId="{19E351CF-1E4B-4AC1-A25D-F05AA5A8B253}" dt="2026-07-07T15:16:12.805" v="181" actId="47"/>
        <pc:sldMkLst>
          <pc:docMk/>
          <pc:sldMk cId="357016350" sldId="791"/>
        </pc:sldMkLst>
        <pc:spChg chg="mod">
          <ac:chgData name="Gregory Moll" userId="ed601167-207c-4195-b359-d0464163b269" providerId="ADAL" clId="{19E351CF-1E4B-4AC1-A25D-F05AA5A8B253}" dt="2026-07-07T14:44:49.987" v="31" actId="20577"/>
          <ac:spMkLst>
            <pc:docMk/>
            <pc:sldMk cId="357016350" sldId="791"/>
            <ac:spMk id="6" creationId="{BC7E65CE-F0C1-4881-B8F9-515A0EE19999}"/>
          </ac:spMkLst>
        </pc:spChg>
      </pc:sldChg>
      <pc:sldChg chg="modSp add mod modAnim modShow">
        <pc:chgData name="Gregory Moll" userId="ed601167-207c-4195-b359-d0464163b269" providerId="ADAL" clId="{19E351CF-1E4B-4AC1-A25D-F05AA5A8B253}" dt="2026-07-07T15:13:33.142" v="175" actId="20577"/>
        <pc:sldMkLst>
          <pc:docMk/>
          <pc:sldMk cId="2668693597" sldId="796"/>
        </pc:sldMkLst>
        <pc:spChg chg="mod">
          <ac:chgData name="Gregory Moll" userId="ed601167-207c-4195-b359-d0464163b269" providerId="ADAL" clId="{19E351CF-1E4B-4AC1-A25D-F05AA5A8B253}" dt="2026-07-07T15:13:30.629" v="170" actId="20577"/>
          <ac:spMkLst>
            <pc:docMk/>
            <pc:sldMk cId="2668693597" sldId="796"/>
            <ac:spMk id="10" creationId="{6767BC6D-64FC-4B52-8F54-FCF3D73202A4}"/>
          </ac:spMkLst>
        </pc:spChg>
        <pc:spChg chg="mod">
          <ac:chgData name="Gregory Moll" userId="ed601167-207c-4195-b359-d0464163b269" providerId="ADAL" clId="{19E351CF-1E4B-4AC1-A25D-F05AA5A8B253}" dt="2026-07-07T15:13:28.321" v="166" actId="20577"/>
          <ac:spMkLst>
            <pc:docMk/>
            <pc:sldMk cId="2668693597" sldId="796"/>
            <ac:spMk id="27" creationId="{E7175715-06C3-42B2-B570-80B18611DEB2}"/>
          </ac:spMkLst>
        </pc:spChg>
        <pc:spChg chg="mod">
          <ac:chgData name="Gregory Moll" userId="ed601167-207c-4195-b359-d0464163b269" providerId="ADAL" clId="{19E351CF-1E4B-4AC1-A25D-F05AA5A8B253}" dt="2026-07-07T15:13:10.486" v="141" actId="20577"/>
          <ac:spMkLst>
            <pc:docMk/>
            <pc:sldMk cId="2668693597" sldId="796"/>
            <ac:spMk id="34" creationId="{8B44DE72-5DE5-42ED-B678-42789F3B4077}"/>
          </ac:spMkLst>
        </pc:spChg>
        <pc:spChg chg="mod">
          <ac:chgData name="Gregory Moll" userId="ed601167-207c-4195-b359-d0464163b269" providerId="ADAL" clId="{19E351CF-1E4B-4AC1-A25D-F05AA5A8B253}" dt="2026-07-07T15:13:25.239" v="162" actId="20577"/>
          <ac:spMkLst>
            <pc:docMk/>
            <pc:sldMk cId="2668693597" sldId="796"/>
            <ac:spMk id="37" creationId="{6A510E1C-BCED-4880-A732-521BA9476D05}"/>
          </ac:spMkLst>
        </pc:spChg>
        <pc:spChg chg="mod">
          <ac:chgData name="Gregory Moll" userId="ed601167-207c-4195-b359-d0464163b269" providerId="ADAL" clId="{19E351CF-1E4B-4AC1-A25D-F05AA5A8B253}" dt="2026-07-07T15:13:33.142" v="175" actId="20577"/>
          <ac:spMkLst>
            <pc:docMk/>
            <pc:sldMk cId="2668693597" sldId="796"/>
            <ac:spMk id="38" creationId="{F07AD405-F2F7-4DE3-8741-98959556E05A}"/>
          </ac:spMkLst>
        </pc:spChg>
        <pc:spChg chg="mod">
          <ac:chgData name="Gregory Moll" userId="ed601167-207c-4195-b359-d0464163b269" providerId="ADAL" clId="{19E351CF-1E4B-4AC1-A25D-F05AA5A8B253}" dt="2026-07-07T15:13:14.570" v="145" actId="20577"/>
          <ac:spMkLst>
            <pc:docMk/>
            <pc:sldMk cId="2668693597" sldId="796"/>
            <ac:spMk id="48" creationId="{4A3AB68A-307E-48CA-A6ED-4AEBED87067D}"/>
          </ac:spMkLst>
        </pc:spChg>
        <pc:spChg chg="mod">
          <ac:chgData name="Gregory Moll" userId="ed601167-207c-4195-b359-d0464163b269" providerId="ADAL" clId="{19E351CF-1E4B-4AC1-A25D-F05AA5A8B253}" dt="2026-07-07T15:13:16.853" v="149" actId="20577"/>
          <ac:spMkLst>
            <pc:docMk/>
            <pc:sldMk cId="2668693597" sldId="796"/>
            <ac:spMk id="50" creationId="{BAC63AE6-FA55-4ECA-B195-93ECC533D604}"/>
          </ac:spMkLst>
        </pc:spChg>
        <pc:spChg chg="mod">
          <ac:chgData name="Gregory Moll" userId="ed601167-207c-4195-b359-d0464163b269" providerId="ADAL" clId="{19E351CF-1E4B-4AC1-A25D-F05AA5A8B253}" dt="2026-07-07T15:13:20.232" v="154" actId="20577"/>
          <ac:spMkLst>
            <pc:docMk/>
            <pc:sldMk cId="2668693597" sldId="796"/>
            <ac:spMk id="51" creationId="{3C7842C2-F90A-45C4-A48D-2508C6750FC4}"/>
          </ac:spMkLst>
        </pc:spChg>
        <pc:spChg chg="mod">
          <ac:chgData name="Gregory Moll" userId="ed601167-207c-4195-b359-d0464163b269" providerId="ADAL" clId="{19E351CF-1E4B-4AC1-A25D-F05AA5A8B253}" dt="2026-07-07T15:12:51.534" v="117" actId="20577"/>
          <ac:spMkLst>
            <pc:docMk/>
            <pc:sldMk cId="2668693597" sldId="796"/>
            <ac:spMk id="76" creationId="{07C82FC2-CC91-466F-A895-603973672868}"/>
          </ac:spMkLst>
        </pc:spChg>
        <pc:spChg chg="mod">
          <ac:chgData name="Gregory Moll" userId="ed601167-207c-4195-b359-d0464163b269" providerId="ADAL" clId="{19E351CF-1E4B-4AC1-A25D-F05AA5A8B253}" dt="2026-07-07T15:12:57.046" v="123" actId="20577"/>
          <ac:spMkLst>
            <pc:docMk/>
            <pc:sldMk cId="2668693597" sldId="796"/>
            <ac:spMk id="85" creationId="{E62CB419-E17B-456D-9B83-F8130FD2B05C}"/>
          </ac:spMkLst>
        </pc:spChg>
        <pc:spChg chg="mod">
          <ac:chgData name="Gregory Moll" userId="ed601167-207c-4195-b359-d0464163b269" providerId="ADAL" clId="{19E351CF-1E4B-4AC1-A25D-F05AA5A8B253}" dt="2026-07-07T15:12:59.638" v="127" actId="20577"/>
          <ac:spMkLst>
            <pc:docMk/>
            <pc:sldMk cId="2668693597" sldId="796"/>
            <ac:spMk id="86" creationId="{5F70304C-2BC8-40D9-AF62-743814F5DD1E}"/>
          </ac:spMkLst>
        </pc:spChg>
        <pc:spChg chg="mod">
          <ac:chgData name="Gregory Moll" userId="ed601167-207c-4195-b359-d0464163b269" providerId="ADAL" clId="{19E351CF-1E4B-4AC1-A25D-F05AA5A8B253}" dt="2026-07-07T15:13:04.993" v="133" actId="20577"/>
          <ac:spMkLst>
            <pc:docMk/>
            <pc:sldMk cId="2668693597" sldId="796"/>
            <ac:spMk id="87" creationId="{0EE9BD7F-A6B0-4BA9-9C26-D536FC475443}"/>
          </ac:spMkLst>
        </pc:spChg>
        <pc:grpChg chg="mod">
          <ac:chgData name="Gregory Moll" userId="ed601167-207c-4195-b359-d0464163b269" providerId="ADAL" clId="{19E351CF-1E4B-4AC1-A25D-F05AA5A8B253}" dt="2026-07-07T15:12:54.046" v="119" actId="1076"/>
          <ac:grpSpMkLst>
            <pc:docMk/>
            <pc:sldMk cId="2668693597" sldId="796"/>
            <ac:grpSpMk id="2" creationId="{52ED227D-7432-4829-994D-72C2238B1EF4}"/>
          </ac:grpSpMkLst>
        </pc:grpChg>
      </pc:sldChg>
      <pc:sldChg chg="delSp modSp add mod delAnim modShow">
        <pc:chgData name="Gregory Moll" userId="ed601167-207c-4195-b359-d0464163b269" providerId="ADAL" clId="{19E351CF-1E4B-4AC1-A25D-F05AA5A8B253}" dt="2026-07-07T15:53:35.655" v="213" actId="478"/>
        <pc:sldMkLst>
          <pc:docMk/>
          <pc:sldMk cId="758203955" sldId="797"/>
        </pc:sldMkLst>
        <pc:spChg chg="del">
          <ac:chgData name="Gregory Moll" userId="ed601167-207c-4195-b359-d0464163b269" providerId="ADAL" clId="{19E351CF-1E4B-4AC1-A25D-F05AA5A8B253}" dt="2026-07-07T15:12:19.776" v="98" actId="478"/>
          <ac:spMkLst>
            <pc:docMk/>
            <pc:sldMk cId="758203955" sldId="797"/>
            <ac:spMk id="4" creationId="{CB029963-DCC8-4DA2-9DB4-4080F0BA1686}"/>
          </ac:spMkLst>
        </pc:spChg>
        <pc:spChg chg="mod">
          <ac:chgData name="Gregory Moll" userId="ed601167-207c-4195-b359-d0464163b269" providerId="ADAL" clId="{19E351CF-1E4B-4AC1-A25D-F05AA5A8B253}" dt="2026-07-07T15:10:46.218" v="68" actId="20577"/>
          <ac:spMkLst>
            <pc:docMk/>
            <pc:sldMk cId="758203955" sldId="797"/>
            <ac:spMk id="6" creationId="{239F0B7D-9196-4607-857A-1EC6ACC7B3E9}"/>
          </ac:spMkLst>
        </pc:spChg>
        <pc:spChg chg="mod">
          <ac:chgData name="Gregory Moll" userId="ed601167-207c-4195-b359-d0464163b269" providerId="ADAL" clId="{19E351CF-1E4B-4AC1-A25D-F05AA5A8B253}" dt="2026-07-07T15:12:22.374" v="99" actId="1076"/>
          <ac:spMkLst>
            <pc:docMk/>
            <pc:sldMk cId="758203955" sldId="797"/>
            <ac:spMk id="7" creationId="{890E2F66-72C5-4AEC-AB33-E1D2C0125257}"/>
          </ac:spMkLst>
        </pc:spChg>
        <pc:spChg chg="mod">
          <ac:chgData name="Gregory Moll" userId="ed601167-207c-4195-b359-d0464163b269" providerId="ADAL" clId="{19E351CF-1E4B-4AC1-A25D-F05AA5A8B253}" dt="2026-07-07T15:10:53.110" v="76" actId="20577"/>
          <ac:spMkLst>
            <pc:docMk/>
            <pc:sldMk cId="758203955" sldId="797"/>
            <ac:spMk id="8" creationId="{E244466B-B14E-42A8-97D5-4458F0AC533A}"/>
          </ac:spMkLst>
        </pc:spChg>
        <pc:spChg chg="mod">
          <ac:chgData name="Gregory Moll" userId="ed601167-207c-4195-b359-d0464163b269" providerId="ADAL" clId="{19E351CF-1E4B-4AC1-A25D-F05AA5A8B253}" dt="2026-07-07T15:12:33.811" v="105" actId="1076"/>
          <ac:spMkLst>
            <pc:docMk/>
            <pc:sldMk cId="758203955" sldId="797"/>
            <ac:spMk id="16" creationId="{61C86C0C-53FE-4A6D-A235-67B353958EFD}"/>
          </ac:spMkLst>
        </pc:spChg>
        <pc:spChg chg="mod">
          <ac:chgData name="Gregory Moll" userId="ed601167-207c-4195-b359-d0464163b269" providerId="ADAL" clId="{19E351CF-1E4B-4AC1-A25D-F05AA5A8B253}" dt="2026-07-07T15:10:48.015" v="70" actId="20577"/>
          <ac:spMkLst>
            <pc:docMk/>
            <pc:sldMk cId="758203955" sldId="797"/>
            <ac:spMk id="19" creationId="{393A7E0C-94BC-4FE5-8595-41AC4587293E}"/>
          </ac:spMkLst>
        </pc:spChg>
        <pc:spChg chg="mod">
          <ac:chgData name="Gregory Moll" userId="ed601167-207c-4195-b359-d0464163b269" providerId="ADAL" clId="{19E351CF-1E4B-4AC1-A25D-F05AA5A8B253}" dt="2026-07-07T15:11:05.517" v="79" actId="20577"/>
          <ac:spMkLst>
            <pc:docMk/>
            <pc:sldMk cId="758203955" sldId="797"/>
            <ac:spMk id="21" creationId="{38E7DA52-C175-4C16-917D-35B03E74489A}"/>
          </ac:spMkLst>
        </pc:spChg>
        <pc:spChg chg="mod">
          <ac:chgData name="Gregory Moll" userId="ed601167-207c-4195-b359-d0464163b269" providerId="ADAL" clId="{19E351CF-1E4B-4AC1-A25D-F05AA5A8B253}" dt="2026-07-07T15:10:44.441" v="66" actId="20577"/>
          <ac:spMkLst>
            <pc:docMk/>
            <pc:sldMk cId="758203955" sldId="797"/>
            <ac:spMk id="23" creationId="{6D033903-503B-48FF-89F4-16062BE9A3A0}"/>
          </ac:spMkLst>
        </pc:spChg>
        <pc:spChg chg="mod">
          <ac:chgData name="Gregory Moll" userId="ed601167-207c-4195-b359-d0464163b269" providerId="ADAL" clId="{19E351CF-1E4B-4AC1-A25D-F05AA5A8B253}" dt="2026-07-07T15:12:24.071" v="100" actId="1076"/>
          <ac:spMkLst>
            <pc:docMk/>
            <pc:sldMk cId="758203955" sldId="797"/>
            <ac:spMk id="31" creationId="{ECE3DE1E-66C1-4F60-83BF-FF648415A7A5}"/>
          </ac:spMkLst>
        </pc:spChg>
        <pc:spChg chg="mod">
          <ac:chgData name="Gregory Moll" userId="ed601167-207c-4195-b359-d0464163b269" providerId="ADAL" clId="{19E351CF-1E4B-4AC1-A25D-F05AA5A8B253}" dt="2026-07-07T15:11:17.117" v="89" actId="20577"/>
          <ac:spMkLst>
            <pc:docMk/>
            <pc:sldMk cId="758203955" sldId="797"/>
            <ac:spMk id="36" creationId="{70245E53-4A3A-429A-80BA-8D173FCFE6DA}"/>
          </ac:spMkLst>
        </pc:spChg>
        <pc:spChg chg="mod">
          <ac:chgData name="Gregory Moll" userId="ed601167-207c-4195-b359-d0464163b269" providerId="ADAL" clId="{19E351CF-1E4B-4AC1-A25D-F05AA5A8B253}" dt="2026-07-07T15:11:09.860" v="81" actId="20577"/>
          <ac:spMkLst>
            <pc:docMk/>
            <pc:sldMk cId="758203955" sldId="797"/>
            <ac:spMk id="39" creationId="{597D4CD6-4638-4FF5-8919-E86A8E69B83C}"/>
          </ac:spMkLst>
        </pc:spChg>
        <pc:spChg chg="mod">
          <ac:chgData name="Gregory Moll" userId="ed601167-207c-4195-b359-d0464163b269" providerId="ADAL" clId="{19E351CF-1E4B-4AC1-A25D-F05AA5A8B253}" dt="2026-07-07T15:12:10.024" v="92" actId="20577"/>
          <ac:spMkLst>
            <pc:docMk/>
            <pc:sldMk cId="758203955" sldId="797"/>
            <ac:spMk id="41" creationId="{F8861947-26A3-4D6A-8E97-D99647D6FC9E}"/>
          </ac:spMkLst>
        </pc:spChg>
        <pc:spChg chg="mod">
          <ac:chgData name="Gregory Moll" userId="ed601167-207c-4195-b359-d0464163b269" providerId="ADAL" clId="{19E351CF-1E4B-4AC1-A25D-F05AA5A8B253}" dt="2026-07-07T15:10:18.034" v="43" actId="20577"/>
          <ac:spMkLst>
            <pc:docMk/>
            <pc:sldMk cId="758203955" sldId="797"/>
            <ac:spMk id="43" creationId="{D262B61E-43C9-486B-A220-51AC69559A1A}"/>
          </ac:spMkLst>
        </pc:spChg>
        <pc:spChg chg="mod">
          <ac:chgData name="Gregory Moll" userId="ed601167-207c-4195-b359-d0464163b269" providerId="ADAL" clId="{19E351CF-1E4B-4AC1-A25D-F05AA5A8B253}" dt="2026-07-07T15:12:16.531" v="96" actId="20577"/>
          <ac:spMkLst>
            <pc:docMk/>
            <pc:sldMk cId="758203955" sldId="797"/>
            <ac:spMk id="44" creationId="{B9EE8EE4-787D-4C76-BFE0-CDE185D71BE5}"/>
          </ac:spMkLst>
        </pc:spChg>
        <pc:spChg chg="mod">
          <ac:chgData name="Gregory Moll" userId="ed601167-207c-4195-b359-d0464163b269" providerId="ADAL" clId="{19E351CF-1E4B-4AC1-A25D-F05AA5A8B253}" dt="2026-07-07T15:11:15.792" v="87" actId="20577"/>
          <ac:spMkLst>
            <pc:docMk/>
            <pc:sldMk cId="758203955" sldId="797"/>
            <ac:spMk id="45" creationId="{E91E814D-0635-43EC-B6B6-2E21FD0DF5AE}"/>
          </ac:spMkLst>
        </pc:spChg>
        <pc:spChg chg="mod">
          <ac:chgData name="Gregory Moll" userId="ed601167-207c-4195-b359-d0464163b269" providerId="ADAL" clId="{19E351CF-1E4B-4AC1-A25D-F05AA5A8B253}" dt="2026-07-07T15:10:39.087" v="60" actId="20577"/>
          <ac:spMkLst>
            <pc:docMk/>
            <pc:sldMk cId="758203955" sldId="797"/>
            <ac:spMk id="48" creationId="{ED46F78E-49C2-4816-AEF3-796BA9DFDDD4}"/>
          </ac:spMkLst>
        </pc:spChg>
        <pc:spChg chg="mod">
          <ac:chgData name="Gregory Moll" userId="ed601167-207c-4195-b359-d0464163b269" providerId="ADAL" clId="{19E351CF-1E4B-4AC1-A25D-F05AA5A8B253}" dt="2026-07-07T15:10:37.330" v="59" actId="20577"/>
          <ac:spMkLst>
            <pc:docMk/>
            <pc:sldMk cId="758203955" sldId="797"/>
            <ac:spMk id="49" creationId="{C5F3EC39-6E02-4226-BECE-7ABEA18BCAF9}"/>
          </ac:spMkLst>
        </pc:spChg>
        <pc:spChg chg="mod">
          <ac:chgData name="Gregory Moll" userId="ed601167-207c-4195-b359-d0464163b269" providerId="ADAL" clId="{19E351CF-1E4B-4AC1-A25D-F05AA5A8B253}" dt="2026-07-07T15:10:21.848" v="48" actId="20577"/>
          <ac:spMkLst>
            <pc:docMk/>
            <pc:sldMk cId="758203955" sldId="797"/>
            <ac:spMk id="52" creationId="{BDDCC0A6-5E6A-44BD-BB16-157C0F3EC26E}"/>
          </ac:spMkLst>
        </pc:spChg>
        <pc:spChg chg="mod">
          <ac:chgData name="Gregory Moll" userId="ed601167-207c-4195-b359-d0464163b269" providerId="ADAL" clId="{19E351CF-1E4B-4AC1-A25D-F05AA5A8B253}" dt="2026-07-07T15:12:32.120" v="104" actId="1076"/>
          <ac:spMkLst>
            <pc:docMk/>
            <pc:sldMk cId="758203955" sldId="797"/>
            <ac:spMk id="62" creationId="{93E16472-C4EE-46EB-8E77-2937FA9AC1DC}"/>
          </ac:spMkLst>
        </pc:spChg>
        <pc:spChg chg="del">
          <ac:chgData name="Gregory Moll" userId="ed601167-207c-4195-b359-d0464163b269" providerId="ADAL" clId="{19E351CF-1E4B-4AC1-A25D-F05AA5A8B253}" dt="2026-07-07T15:12:18.961" v="97" actId="478"/>
          <ac:spMkLst>
            <pc:docMk/>
            <pc:sldMk cId="758203955" sldId="797"/>
            <ac:spMk id="64" creationId="{590EAAC7-CD71-4B0F-B84C-991B8998C32A}"/>
          </ac:spMkLst>
        </pc:spChg>
        <pc:spChg chg="del">
          <ac:chgData name="Gregory Moll" userId="ed601167-207c-4195-b359-d0464163b269" providerId="ADAL" clId="{19E351CF-1E4B-4AC1-A25D-F05AA5A8B253}" dt="2026-07-07T15:10:59.898" v="77" actId="478"/>
          <ac:spMkLst>
            <pc:docMk/>
            <pc:sldMk cId="758203955" sldId="797"/>
            <ac:spMk id="66" creationId="{0DFE505B-AEEE-4ADF-93F3-2AC575352701}"/>
          </ac:spMkLst>
        </pc:spChg>
        <pc:spChg chg="del">
          <ac:chgData name="Gregory Moll" userId="ed601167-207c-4195-b359-d0464163b269" providerId="ADAL" clId="{19E351CF-1E4B-4AC1-A25D-F05AA5A8B253}" dt="2026-07-07T15:11:00.696" v="78" actId="478"/>
          <ac:spMkLst>
            <pc:docMk/>
            <pc:sldMk cId="758203955" sldId="797"/>
            <ac:spMk id="67" creationId="{A1945BCF-2CBB-4654-8248-8A3294A5CDE2}"/>
          </ac:spMkLst>
        </pc:spChg>
        <pc:spChg chg="mod">
          <ac:chgData name="Gregory Moll" userId="ed601167-207c-4195-b359-d0464163b269" providerId="ADAL" clId="{19E351CF-1E4B-4AC1-A25D-F05AA5A8B253}" dt="2026-07-07T15:12:29.140" v="103" actId="1076"/>
          <ac:spMkLst>
            <pc:docMk/>
            <pc:sldMk cId="758203955" sldId="797"/>
            <ac:spMk id="68" creationId="{3B7A34E6-A469-4A01-A397-F1F7845D27EE}"/>
          </ac:spMkLst>
        </pc:spChg>
        <pc:spChg chg="mod">
          <ac:chgData name="Gregory Moll" userId="ed601167-207c-4195-b359-d0464163b269" providerId="ADAL" clId="{19E351CF-1E4B-4AC1-A25D-F05AA5A8B253}" dt="2026-07-07T15:12:26.678" v="101" actId="1076"/>
          <ac:spMkLst>
            <pc:docMk/>
            <pc:sldMk cId="758203955" sldId="797"/>
            <ac:spMk id="69" creationId="{6C93F9BD-F326-4363-B1BE-94FDA2977EB9}"/>
          </ac:spMkLst>
        </pc:spChg>
        <pc:spChg chg="mod">
          <ac:chgData name="Gregory Moll" userId="ed601167-207c-4195-b359-d0464163b269" providerId="ADAL" clId="{19E351CF-1E4B-4AC1-A25D-F05AA5A8B253}" dt="2026-07-07T15:10:22.881" v="50" actId="20577"/>
          <ac:spMkLst>
            <pc:docMk/>
            <pc:sldMk cId="758203955" sldId="797"/>
            <ac:spMk id="71" creationId="{C89DE20C-4C4B-443D-8D27-0266BC05E095}"/>
          </ac:spMkLst>
        </pc:spChg>
        <pc:spChg chg="del">
          <ac:chgData name="Gregory Moll" userId="ed601167-207c-4195-b359-d0464163b269" providerId="ADAL" clId="{19E351CF-1E4B-4AC1-A25D-F05AA5A8B253}" dt="2026-07-07T15:53:35.655" v="213" actId="478"/>
          <ac:spMkLst>
            <pc:docMk/>
            <pc:sldMk cId="758203955" sldId="797"/>
            <ac:spMk id="72" creationId="{549DB222-07BF-4A3F-8551-E4CF5EC7C1F8}"/>
          </ac:spMkLst>
        </pc:spChg>
      </pc:sldChg>
      <pc:sldChg chg="del">
        <pc:chgData name="Gregory Moll" userId="ed601167-207c-4195-b359-d0464163b269" providerId="ADAL" clId="{19E351CF-1E4B-4AC1-A25D-F05AA5A8B253}" dt="2026-07-07T14:44:22.673" v="22" actId="47"/>
        <pc:sldMkLst>
          <pc:docMk/>
          <pc:sldMk cId="247983368" sldId="799"/>
        </pc:sldMkLst>
      </pc:sldChg>
      <pc:sldChg chg="modSp mod">
        <pc:chgData name="Gregory Moll" userId="ed601167-207c-4195-b359-d0464163b269" providerId="ADAL" clId="{19E351CF-1E4B-4AC1-A25D-F05AA5A8B253}" dt="2026-07-07T15:03:02.963" v="39" actId="1076"/>
        <pc:sldMkLst>
          <pc:docMk/>
          <pc:sldMk cId="888370257" sldId="803"/>
        </pc:sldMkLst>
        <pc:spChg chg="mod">
          <ac:chgData name="Gregory Moll" userId="ed601167-207c-4195-b359-d0464163b269" providerId="ADAL" clId="{19E351CF-1E4B-4AC1-A25D-F05AA5A8B253}" dt="2026-07-07T15:03:02.963" v="39" actId="1076"/>
          <ac:spMkLst>
            <pc:docMk/>
            <pc:sldMk cId="888370257" sldId="803"/>
            <ac:spMk id="12" creationId="{5F792B07-3B8D-4EC5-B399-506F35C1F94D}"/>
          </ac:spMkLst>
        </pc:spChg>
      </pc:sldChg>
      <pc:sldChg chg="del">
        <pc:chgData name="Gregory Moll" userId="ed601167-207c-4195-b359-d0464163b269" providerId="ADAL" clId="{19E351CF-1E4B-4AC1-A25D-F05AA5A8B253}" dt="2026-07-07T14:44:30.744" v="23" actId="47"/>
        <pc:sldMkLst>
          <pc:docMk/>
          <pc:sldMk cId="4017253146" sldId="1368"/>
        </pc:sldMkLst>
      </pc:sldChg>
      <pc:sldChg chg="delSp modSp add mod modShow">
        <pc:chgData name="Gregory Moll" userId="ed601167-207c-4195-b359-d0464163b269" providerId="ADAL" clId="{19E351CF-1E4B-4AC1-A25D-F05AA5A8B253}" dt="2026-07-07T15:55:02.018" v="219" actId="1076"/>
        <pc:sldMkLst>
          <pc:docMk/>
          <pc:sldMk cId="3196008454" sldId="1372"/>
        </pc:sldMkLst>
        <pc:graphicFrameChg chg="mod">
          <ac:chgData name="Gregory Moll" userId="ed601167-207c-4195-b359-d0464163b269" providerId="ADAL" clId="{19E351CF-1E4B-4AC1-A25D-F05AA5A8B253}" dt="2026-07-07T15:54:59.957" v="218" actId="1076"/>
          <ac:graphicFrameMkLst>
            <pc:docMk/>
            <pc:sldMk cId="3196008454" sldId="1372"/>
            <ac:graphicFrameMk id="7" creationId="{446ACEF8-A5D6-4A99-832D-0E84BFFC1FA9}"/>
          </ac:graphicFrameMkLst>
        </pc:graphicFrameChg>
        <pc:graphicFrameChg chg="mod">
          <ac:chgData name="Gregory Moll" userId="ed601167-207c-4195-b359-d0464163b269" providerId="ADAL" clId="{19E351CF-1E4B-4AC1-A25D-F05AA5A8B253}" dt="2026-07-07T15:55:02.018" v="219" actId="1076"/>
          <ac:graphicFrameMkLst>
            <pc:docMk/>
            <pc:sldMk cId="3196008454" sldId="1372"/>
            <ac:graphicFrameMk id="8" creationId="{889FA737-2C1B-404C-9C80-DEC17995B06A}"/>
          </ac:graphicFrameMkLst>
        </pc:graphicFrameChg>
        <pc:graphicFrameChg chg="del">
          <ac:chgData name="Gregory Moll" userId="ed601167-207c-4195-b359-d0464163b269" providerId="ADAL" clId="{19E351CF-1E4B-4AC1-A25D-F05AA5A8B253}" dt="2026-07-07T15:54:52.469" v="214" actId="478"/>
          <ac:graphicFrameMkLst>
            <pc:docMk/>
            <pc:sldMk cId="3196008454" sldId="1372"/>
            <ac:graphicFrameMk id="10" creationId="{17E403F4-DD21-4A5D-8E30-11299A6F64DC}"/>
          </ac:graphicFrameMkLst>
        </pc:graphicFrameChg>
        <pc:graphicFrameChg chg="del">
          <ac:chgData name="Gregory Moll" userId="ed601167-207c-4195-b359-d0464163b269" providerId="ADAL" clId="{19E351CF-1E4B-4AC1-A25D-F05AA5A8B253}" dt="2026-07-07T15:54:53.666" v="215" actId="478"/>
          <ac:graphicFrameMkLst>
            <pc:docMk/>
            <pc:sldMk cId="3196008454" sldId="1372"/>
            <ac:graphicFrameMk id="11" creationId="{8ECE864C-A66C-43FE-80F4-107807A88CB5}"/>
          </ac:graphicFrameMkLst>
        </pc:graphicFrameChg>
        <pc:cxnChg chg="del">
          <ac:chgData name="Gregory Moll" userId="ed601167-207c-4195-b359-d0464163b269" providerId="ADAL" clId="{19E351CF-1E4B-4AC1-A25D-F05AA5A8B253}" dt="2026-07-07T15:54:56.396" v="216" actId="478"/>
          <ac:cxnSpMkLst>
            <pc:docMk/>
            <pc:sldMk cId="3196008454" sldId="1372"/>
            <ac:cxnSpMk id="15" creationId="{2CB6F970-6C94-493F-948D-B9720239F153}"/>
          </ac:cxnSpMkLst>
        </pc:cxnChg>
        <pc:cxnChg chg="del">
          <ac:chgData name="Gregory Moll" userId="ed601167-207c-4195-b359-d0464163b269" providerId="ADAL" clId="{19E351CF-1E4B-4AC1-A25D-F05AA5A8B253}" dt="2026-07-07T15:54:57.530" v="217" actId="478"/>
          <ac:cxnSpMkLst>
            <pc:docMk/>
            <pc:sldMk cId="3196008454" sldId="1372"/>
            <ac:cxnSpMk id="17" creationId="{651E5BA6-79AC-4C1A-A557-6006DCF3C350}"/>
          </ac:cxnSpMkLst>
        </pc:cxnChg>
      </pc:sldChg>
      <pc:sldChg chg="del">
        <pc:chgData name="Gregory Moll" userId="ed601167-207c-4195-b359-d0464163b269" providerId="ADAL" clId="{19E351CF-1E4B-4AC1-A25D-F05AA5A8B253}" dt="2026-07-07T14:44:20.597" v="21" actId="47"/>
        <pc:sldMkLst>
          <pc:docMk/>
          <pc:sldMk cId="3220149437" sldId="1372"/>
        </pc:sldMkLst>
      </pc:sldChg>
      <pc:sldChg chg="modSp add mod">
        <pc:chgData name="Gregory Moll" userId="ed601167-207c-4195-b359-d0464163b269" providerId="ADAL" clId="{19E351CF-1E4B-4AC1-A25D-F05AA5A8B253}" dt="2026-07-07T15:17:12.993" v="212" actId="1076"/>
        <pc:sldMkLst>
          <pc:docMk/>
          <pc:sldMk cId="291575404" sldId="1373"/>
        </pc:sldMkLst>
        <pc:spChg chg="mod">
          <ac:chgData name="Gregory Moll" userId="ed601167-207c-4195-b359-d0464163b269" providerId="ADAL" clId="{19E351CF-1E4B-4AC1-A25D-F05AA5A8B253}" dt="2026-07-07T15:17:08.555" v="211" actId="20577"/>
          <ac:spMkLst>
            <pc:docMk/>
            <pc:sldMk cId="291575404" sldId="1373"/>
            <ac:spMk id="6" creationId="{BC7E65CE-F0C1-4881-B8F9-515A0EE19999}"/>
          </ac:spMkLst>
        </pc:spChg>
        <pc:picChg chg="mod">
          <ac:chgData name="Gregory Moll" userId="ed601167-207c-4195-b359-d0464163b269" providerId="ADAL" clId="{19E351CF-1E4B-4AC1-A25D-F05AA5A8B253}" dt="2026-07-07T15:17:12.993" v="212" actId="1076"/>
          <ac:picMkLst>
            <pc:docMk/>
            <pc:sldMk cId="291575404" sldId="1373"/>
            <ac:picMk id="5" creationId="{6CFC36BA-3ADD-4B8C-86BB-3245439B2C1F}"/>
          </ac:picMkLst>
        </pc:picChg>
      </pc:sldChg>
      <pc:sldChg chg="addSp delSp modSp new mod">
        <pc:chgData name="Gregory Moll" userId="ed601167-207c-4195-b359-d0464163b269" providerId="ADAL" clId="{19E351CF-1E4B-4AC1-A25D-F05AA5A8B253}" dt="2026-07-08T13:42:15.045" v="299" actId="14100"/>
        <pc:sldMkLst>
          <pc:docMk/>
          <pc:sldMk cId="1140958031" sldId="1374"/>
        </pc:sldMkLst>
        <pc:spChg chg="mod">
          <ac:chgData name="Gregory Moll" userId="ed601167-207c-4195-b359-d0464163b269" providerId="ADAL" clId="{19E351CF-1E4B-4AC1-A25D-F05AA5A8B253}" dt="2026-07-08T13:39:52.486" v="272" actId="20577"/>
          <ac:spMkLst>
            <pc:docMk/>
            <pc:sldMk cId="1140958031" sldId="1374"/>
            <ac:spMk id="2" creationId="{4789DC14-BC04-15F7-44D9-4EA59F8031AD}"/>
          </ac:spMkLst>
        </pc:spChg>
        <pc:spChg chg="del">
          <ac:chgData name="Gregory Moll" userId="ed601167-207c-4195-b359-d0464163b269" providerId="ADAL" clId="{19E351CF-1E4B-4AC1-A25D-F05AA5A8B253}" dt="2026-07-08T13:36:51.781" v="235" actId="478"/>
          <ac:spMkLst>
            <pc:docMk/>
            <pc:sldMk cId="1140958031" sldId="1374"/>
            <ac:spMk id="3" creationId="{32E31C65-31A6-D6D7-CB05-04B27088D4CB}"/>
          </ac:spMkLst>
        </pc:spChg>
        <pc:spChg chg="del">
          <ac:chgData name="Gregory Moll" userId="ed601167-207c-4195-b359-d0464163b269" providerId="ADAL" clId="{19E351CF-1E4B-4AC1-A25D-F05AA5A8B253}" dt="2026-07-08T13:36:54.055" v="237" actId="478"/>
          <ac:spMkLst>
            <pc:docMk/>
            <pc:sldMk cId="1140958031" sldId="1374"/>
            <ac:spMk id="4" creationId="{351624EC-7B9D-3D3C-E110-960E984438C2}"/>
          </ac:spMkLst>
        </pc:spChg>
        <pc:spChg chg="del">
          <ac:chgData name="Gregory Moll" userId="ed601167-207c-4195-b359-d0464163b269" providerId="ADAL" clId="{19E351CF-1E4B-4AC1-A25D-F05AA5A8B253}" dt="2026-07-08T13:36:53.274" v="236" actId="478"/>
          <ac:spMkLst>
            <pc:docMk/>
            <pc:sldMk cId="1140958031" sldId="1374"/>
            <ac:spMk id="5" creationId="{D236B864-9552-7334-E16E-A6F1BCACE428}"/>
          </ac:spMkLst>
        </pc:spChg>
        <pc:spChg chg="add">
          <ac:chgData name="Gregory Moll" userId="ed601167-207c-4195-b359-d0464163b269" providerId="ADAL" clId="{19E351CF-1E4B-4AC1-A25D-F05AA5A8B253}" dt="2026-07-08T13:40:05.040" v="277" actId="11529"/>
          <ac:spMkLst>
            <pc:docMk/>
            <pc:sldMk cId="1140958031" sldId="1374"/>
            <ac:spMk id="10" creationId="{5D7C06C8-7961-D0A3-0387-149EC18626B7}"/>
          </ac:spMkLst>
        </pc:spChg>
        <pc:picChg chg="add del mod">
          <ac:chgData name="Gregory Moll" userId="ed601167-207c-4195-b359-d0464163b269" providerId="ADAL" clId="{19E351CF-1E4B-4AC1-A25D-F05AA5A8B253}" dt="2026-07-08T13:40:16.449" v="278" actId="478"/>
          <ac:picMkLst>
            <pc:docMk/>
            <pc:sldMk cId="1140958031" sldId="1374"/>
            <ac:picMk id="7" creationId="{8885FE2C-5B2D-F907-F3C4-DAAF84B49DA0}"/>
          </ac:picMkLst>
        </pc:picChg>
        <pc:picChg chg="add mod">
          <ac:chgData name="Gregory Moll" userId="ed601167-207c-4195-b359-d0464163b269" providerId="ADAL" clId="{19E351CF-1E4B-4AC1-A25D-F05AA5A8B253}" dt="2026-07-08T13:41:12.503" v="295" actId="1440"/>
          <ac:picMkLst>
            <pc:docMk/>
            <pc:sldMk cId="1140958031" sldId="1374"/>
            <ac:picMk id="9" creationId="{323F6247-A3FC-A69F-2B10-B917284739AA}"/>
          </ac:picMkLst>
        </pc:picChg>
        <pc:picChg chg="add mod">
          <ac:chgData name="Gregory Moll" userId="ed601167-207c-4195-b359-d0464163b269" providerId="ADAL" clId="{19E351CF-1E4B-4AC1-A25D-F05AA5A8B253}" dt="2026-07-08T13:41:10.983" v="294" actId="1440"/>
          <ac:picMkLst>
            <pc:docMk/>
            <pc:sldMk cId="1140958031" sldId="1374"/>
            <ac:picMk id="12" creationId="{D5E04787-7EDE-BAA7-F791-CFED60413B0E}"/>
          </ac:picMkLst>
        </pc:picChg>
        <pc:picChg chg="add mod">
          <ac:chgData name="Gregory Moll" userId="ed601167-207c-4195-b359-d0464163b269" providerId="ADAL" clId="{19E351CF-1E4B-4AC1-A25D-F05AA5A8B253}" dt="2026-07-08T13:42:15.045" v="299" actId="14100"/>
          <ac:picMkLst>
            <pc:docMk/>
            <pc:sldMk cId="1140958031" sldId="1374"/>
            <ac:picMk id="13" creationId="{634D2636-0D6F-9029-6353-01B6786F3BD5}"/>
          </ac:picMkLst>
        </pc:picChg>
      </pc:sldChg>
      <pc:sldMasterChg chg="del delSldLayout">
        <pc:chgData name="Gregory Moll" userId="ed601167-207c-4195-b359-d0464163b269" providerId="ADAL" clId="{19E351CF-1E4B-4AC1-A25D-F05AA5A8B253}" dt="2026-07-07T14:44:30.744" v="23" actId="47"/>
        <pc:sldMasterMkLst>
          <pc:docMk/>
          <pc:sldMasterMk cId="3387295346" sldId="2147483746"/>
        </pc:sldMasterMkLst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1472123621" sldId="2147483747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1319627108" sldId="2147483748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4287557672" sldId="2147483749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3588923743" sldId="2147483750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3941491159" sldId="2147483751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3528240905" sldId="2147483752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3474518045" sldId="2147483753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1546877256" sldId="2147483754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3330347318" sldId="2147483755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392187504" sldId="2147483756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1441564936" sldId="2147483757"/>
          </pc:sldLayoutMkLst>
        </pc:sldLayoutChg>
        <pc:sldLayoutChg chg="del">
          <pc:chgData name="Gregory Moll" userId="ed601167-207c-4195-b359-d0464163b269" providerId="ADAL" clId="{19E351CF-1E4B-4AC1-A25D-F05AA5A8B253}" dt="2026-07-07T14:44:30.744" v="23" actId="47"/>
          <pc:sldLayoutMkLst>
            <pc:docMk/>
            <pc:sldMasterMk cId="3387295346" sldId="2147483746"/>
            <pc:sldLayoutMk cId="1687977485" sldId="2147483758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bertogroupe-my.sharepoint.com/personal/gmoll_groupe-berto_com/Documents/Bureau/Pr&#233;sentation%20Samsara%20COMEX/SAMSARA/POC%20Berto/Indicateurs%20sinistralit&#233;/COPIL%203/Indicateurs_Graphiqu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bertogroupe-my.sharepoint.com/personal/gmoll_groupe-berto_com/Documents/Bureau/Pr&#233;sentation%20Samsara%20COMEX/SAMSARA/POC%20Berto/Indicateurs%20sinistralit&#233;/COPIL%203/Indicateurs_Graphiqu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bertogroupe-my.sharepoint.com/personal/gmoll_groupe-berto_com/Documents/Bureau/Pr&#233;sentation%20Samsara%20COMEX/SAMSARA/POC%20Berto/Indicateurs%20sinistralit&#233;/COPIL%203/Indicateurs_Graphiqu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bertogroupe-my.sharepoint.com/personal/gmoll_groupe-berto_com/Documents/Bureau/Pr&#233;sentation%20Samsara%20COMEX/SAMSARA/POC%20Berto/Indicateurs%20sinistralit&#233;/COPIL%203/Indicateurs_Graphiqu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bertogroupe-my.sharepoint.com/personal/gmoll_groupe-berto_com/Documents/Bureau/Pr&#233;sentation%20Samsara%20COMEX/SAMSARA/POC%20Berto/Indicateurs%20sinistralit&#233;/COPIL%203/Indicateurs_Graphiqu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bertogroupe-my.sharepoint.com/personal/gmoll_groupe-berto_com/Documents/Bureau/Pr&#233;sentation%20Samsara%20COMEX/SAMSARA/POC%20Berto/Indicateurs%20sinistralit&#233;/COPIL%203/Indicateurs_Graphiqu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1" i="0" u="none" strike="noStrike" kern="1200" spc="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r>
              <a:rPr lang="fr-FR" sz="4400" b="1">
                <a:solidFill>
                  <a:schemeClr val="tx1"/>
                </a:solidFill>
              </a:rPr>
              <a:t>Accident de la route responsable à 50 % et 100 %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1" i="0" u="none" strike="noStrike" kern="1200" spc="0" baseline="0">
              <a:solidFill>
                <a:schemeClr val="tx1"/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Feuil1!$B$2</c:f>
              <c:strCache>
                <c:ptCount val="1"/>
                <c:pt idx="0">
                  <c:v>Accident 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Feuil1!$C$1:$O$1</c:f>
              <c:strCache>
                <c:ptCount val="13"/>
                <c:pt idx="0">
                  <c:v>Mars</c:v>
                </c:pt>
                <c:pt idx="1">
                  <c:v>Avril</c:v>
                </c:pt>
                <c:pt idx="2">
                  <c:v>Mai</c:v>
                </c:pt>
                <c:pt idx="3">
                  <c:v>Juin</c:v>
                </c:pt>
                <c:pt idx="4">
                  <c:v>Juillet</c:v>
                </c:pt>
                <c:pt idx="5">
                  <c:v>Août</c:v>
                </c:pt>
                <c:pt idx="6">
                  <c:v>Septembre</c:v>
                </c:pt>
                <c:pt idx="7">
                  <c:v>Octobre</c:v>
                </c:pt>
                <c:pt idx="8">
                  <c:v>Novembre</c:v>
                </c:pt>
                <c:pt idx="9">
                  <c:v>Décembre</c:v>
                </c:pt>
                <c:pt idx="10">
                  <c:v>Janvier</c:v>
                </c:pt>
                <c:pt idx="11">
                  <c:v>Février</c:v>
                </c:pt>
                <c:pt idx="12">
                  <c:v>Mars</c:v>
                </c:pt>
              </c:strCache>
            </c:strRef>
          </c:cat>
          <c:val>
            <c:numRef>
              <c:f>Feuil1!$C$2:$O$2</c:f>
              <c:numCache>
                <c:formatCode>General</c:formatCode>
                <c:ptCount val="13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8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7</c:v>
                </c:pt>
                <c:pt idx="8">
                  <c:v>4</c:v>
                </c:pt>
                <c:pt idx="9">
                  <c:v>1</c:v>
                </c:pt>
                <c:pt idx="10">
                  <c:v>7</c:v>
                </c:pt>
                <c:pt idx="11">
                  <c:v>4</c:v>
                </c:pt>
                <c:pt idx="1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AF-4872-9750-7A8775275D00}"/>
            </c:ext>
          </c:extLst>
        </c:ser>
        <c:ser>
          <c:idx val="1"/>
          <c:order val="1"/>
          <c:tx>
            <c:strRef>
              <c:f>Feuil1!$B$3</c:f>
              <c:strCache>
                <c:ptCount val="1"/>
                <c:pt idx="0">
                  <c:v>Accident 2023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Feuil1!$C$1:$O$1</c:f>
              <c:strCache>
                <c:ptCount val="13"/>
                <c:pt idx="0">
                  <c:v>Mars</c:v>
                </c:pt>
                <c:pt idx="1">
                  <c:v>Avril</c:v>
                </c:pt>
                <c:pt idx="2">
                  <c:v>Mai</c:v>
                </c:pt>
                <c:pt idx="3">
                  <c:v>Juin</c:v>
                </c:pt>
                <c:pt idx="4">
                  <c:v>Juillet</c:v>
                </c:pt>
                <c:pt idx="5">
                  <c:v>Août</c:v>
                </c:pt>
                <c:pt idx="6">
                  <c:v>Septembre</c:v>
                </c:pt>
                <c:pt idx="7">
                  <c:v>Octobre</c:v>
                </c:pt>
                <c:pt idx="8">
                  <c:v>Novembre</c:v>
                </c:pt>
                <c:pt idx="9">
                  <c:v>Décembre</c:v>
                </c:pt>
                <c:pt idx="10">
                  <c:v>Janvier</c:v>
                </c:pt>
                <c:pt idx="11">
                  <c:v>Février</c:v>
                </c:pt>
                <c:pt idx="12">
                  <c:v>Mars</c:v>
                </c:pt>
              </c:strCache>
            </c:strRef>
          </c:cat>
          <c:val>
            <c:numRef>
              <c:f>Feuil1!$C$3:$O$3</c:f>
              <c:numCache>
                <c:formatCode>General</c:formatCode>
                <c:ptCount val="13"/>
                <c:pt idx="0">
                  <c:v>1</c:v>
                </c:pt>
                <c:pt idx="1">
                  <c:v>0</c:v>
                </c:pt>
                <c:pt idx="2">
                  <c:v>4</c:v>
                </c:pt>
                <c:pt idx="3">
                  <c:v>7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  <c:pt idx="7">
                  <c:v>5</c:v>
                </c:pt>
                <c:pt idx="8">
                  <c:v>3</c:v>
                </c:pt>
                <c:pt idx="9">
                  <c:v>3</c:v>
                </c:pt>
                <c:pt idx="10">
                  <c:v>0</c:v>
                </c:pt>
                <c:pt idx="11">
                  <c:v>4</c:v>
                </c:pt>
                <c:pt idx="1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AAF-4872-9750-7A8775275D0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788821824"/>
        <c:axId val="956090960"/>
      </c:lineChart>
      <c:catAx>
        <c:axId val="78882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956090960"/>
        <c:crosses val="autoZero"/>
        <c:auto val="1"/>
        <c:lblAlgn val="ctr"/>
        <c:lblOffset val="100"/>
        <c:noMultiLvlLbl val="0"/>
      </c:catAx>
      <c:valAx>
        <c:axId val="95609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788821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/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>
          <a:latin typeface="Barlow" panose="00000500000000000000" pitchFamily="2" charset="0"/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/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Feuil1!$B$7</c:f>
              <c:strCache>
                <c:ptCount val="1"/>
                <c:pt idx="0">
                  <c:v>Freinage Brusque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5080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Feuil1!$C$6:$O$6</c:f>
              <c:strCache>
                <c:ptCount val="13"/>
                <c:pt idx="0">
                  <c:v>Mars</c:v>
                </c:pt>
                <c:pt idx="1">
                  <c:v>Avril</c:v>
                </c:pt>
                <c:pt idx="2">
                  <c:v>Mai</c:v>
                </c:pt>
                <c:pt idx="3">
                  <c:v>Juin</c:v>
                </c:pt>
                <c:pt idx="4">
                  <c:v>Juillet</c:v>
                </c:pt>
                <c:pt idx="5">
                  <c:v>Août</c:v>
                </c:pt>
                <c:pt idx="6">
                  <c:v>Septembre</c:v>
                </c:pt>
                <c:pt idx="7">
                  <c:v>Octobre</c:v>
                </c:pt>
                <c:pt idx="8">
                  <c:v>Novembre</c:v>
                </c:pt>
                <c:pt idx="9">
                  <c:v>Décembre</c:v>
                </c:pt>
                <c:pt idx="10">
                  <c:v>Janvier</c:v>
                </c:pt>
                <c:pt idx="11">
                  <c:v>Février</c:v>
                </c:pt>
                <c:pt idx="12">
                  <c:v>Mars</c:v>
                </c:pt>
              </c:strCache>
            </c:strRef>
          </c:cat>
          <c:val>
            <c:numRef>
              <c:f>Feuil1!$C$7:$O$7</c:f>
              <c:numCache>
                <c:formatCode>General</c:formatCode>
                <c:ptCount val="13"/>
                <c:pt idx="0">
                  <c:v>164</c:v>
                </c:pt>
                <c:pt idx="1">
                  <c:v>318</c:v>
                </c:pt>
                <c:pt idx="2">
                  <c:v>407</c:v>
                </c:pt>
                <c:pt idx="3">
                  <c:v>316</c:v>
                </c:pt>
                <c:pt idx="4">
                  <c:v>136</c:v>
                </c:pt>
                <c:pt idx="5">
                  <c:v>222</c:v>
                </c:pt>
                <c:pt idx="6">
                  <c:v>320</c:v>
                </c:pt>
                <c:pt idx="7">
                  <c:v>313</c:v>
                </c:pt>
                <c:pt idx="8">
                  <c:v>322</c:v>
                </c:pt>
                <c:pt idx="9">
                  <c:v>295</c:v>
                </c:pt>
                <c:pt idx="10">
                  <c:v>254</c:v>
                </c:pt>
                <c:pt idx="11">
                  <c:v>176</c:v>
                </c:pt>
                <c:pt idx="12">
                  <c:v>168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4E9-41E7-9B2C-97D2F10ABAD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20834736"/>
        <c:axId val="1000225568"/>
      </c:lineChart>
      <c:catAx>
        <c:axId val="112083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000225568"/>
        <c:crosses val="autoZero"/>
        <c:auto val="1"/>
        <c:lblAlgn val="ctr"/>
        <c:lblOffset val="100"/>
        <c:noMultiLvlLbl val="0"/>
      </c:catAx>
      <c:valAx>
        <c:axId val="100022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120834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Barlow" panose="00000500000000000000" pitchFamily="2" charset="0"/>
        </a:defRPr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920" b="1" i="0" u="none" strike="noStrike" kern="1200" spc="0" baseline="0">
              <a:solidFill>
                <a:srgbClr val="003543"/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Feuil1!$B$9</c:f>
              <c:strCache>
                <c:ptCount val="1"/>
                <c:pt idx="0">
                  <c:v>Virage Brusque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fr-FR" sz="2000" b="1" i="0" u="none" strike="noStrike" kern="1200" baseline="0">
                    <a:solidFill>
                      <a:schemeClr val="tx1"/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60325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Feuil1!$C$8:$O$8</c:f>
              <c:strCache>
                <c:ptCount val="13"/>
                <c:pt idx="0">
                  <c:v>Mars</c:v>
                </c:pt>
                <c:pt idx="1">
                  <c:v>Avril</c:v>
                </c:pt>
                <c:pt idx="2">
                  <c:v>Mai</c:v>
                </c:pt>
                <c:pt idx="3">
                  <c:v>Juin</c:v>
                </c:pt>
                <c:pt idx="4">
                  <c:v>Juillet</c:v>
                </c:pt>
                <c:pt idx="5">
                  <c:v>Août</c:v>
                </c:pt>
                <c:pt idx="6">
                  <c:v>Septembre</c:v>
                </c:pt>
                <c:pt idx="7">
                  <c:v>Octobre</c:v>
                </c:pt>
                <c:pt idx="8">
                  <c:v>Novembre</c:v>
                </c:pt>
                <c:pt idx="9">
                  <c:v>Décembre</c:v>
                </c:pt>
                <c:pt idx="10">
                  <c:v>Janvier</c:v>
                </c:pt>
                <c:pt idx="11">
                  <c:v>Février</c:v>
                </c:pt>
                <c:pt idx="12">
                  <c:v>Mars</c:v>
                </c:pt>
              </c:strCache>
            </c:strRef>
          </c:cat>
          <c:val>
            <c:numRef>
              <c:f>Feuil1!$C$9:$O$9</c:f>
              <c:numCache>
                <c:formatCode>General</c:formatCode>
                <c:ptCount val="13"/>
                <c:pt idx="0">
                  <c:v>61</c:v>
                </c:pt>
                <c:pt idx="1">
                  <c:v>25</c:v>
                </c:pt>
                <c:pt idx="2">
                  <c:v>18</c:v>
                </c:pt>
                <c:pt idx="3">
                  <c:v>34</c:v>
                </c:pt>
                <c:pt idx="4">
                  <c:v>30</c:v>
                </c:pt>
                <c:pt idx="5">
                  <c:v>16</c:v>
                </c:pt>
                <c:pt idx="6">
                  <c:v>25</c:v>
                </c:pt>
                <c:pt idx="7">
                  <c:v>22</c:v>
                </c:pt>
                <c:pt idx="8">
                  <c:v>13</c:v>
                </c:pt>
                <c:pt idx="9">
                  <c:v>16</c:v>
                </c:pt>
                <c:pt idx="10">
                  <c:v>12</c:v>
                </c:pt>
                <c:pt idx="11">
                  <c:v>17</c:v>
                </c:pt>
                <c:pt idx="12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954-4018-934C-7EA64166A0F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82244912"/>
        <c:axId val="1182501952"/>
      </c:lineChart>
      <c:catAx>
        <c:axId val="118224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fr-FR" sz="16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182501952"/>
        <c:crosses val="autoZero"/>
        <c:auto val="1"/>
        <c:lblAlgn val="ctr"/>
        <c:lblOffset val="100"/>
        <c:noMultiLvlLbl val="0"/>
      </c:catAx>
      <c:valAx>
        <c:axId val="1182501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fr-FR" sz="16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182244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fr-FR" sz="1600" b="0" i="0" u="none" strike="noStrike" kern="1200" baseline="0">
          <a:solidFill>
            <a:schemeClr val="tx1"/>
          </a:solidFill>
          <a:latin typeface="Barlow" panose="00000500000000000000" pitchFamily="2" charset="0"/>
          <a:ea typeface="+mn-ea"/>
          <a:cs typeface="+mn-cs"/>
        </a:defRPr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r>
              <a:rPr lang="fr-FR" dirty="0"/>
              <a:t>Distance de suivi + de</a:t>
            </a:r>
            <a:r>
              <a:rPr lang="fr-FR" baseline="0" dirty="0"/>
              <a:t> 30 sec</a:t>
            </a:r>
            <a:endParaRPr lang="fr-F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/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Feuil1!$B$19</c:f>
              <c:strCache>
                <c:ptCount val="1"/>
                <c:pt idx="0">
                  <c:v>Distance de suivi + de 1min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5080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Feuil1!$C$6:$O$6</c:f>
              <c:strCache>
                <c:ptCount val="13"/>
                <c:pt idx="0">
                  <c:v>Mars</c:v>
                </c:pt>
                <c:pt idx="1">
                  <c:v>Avril</c:v>
                </c:pt>
                <c:pt idx="2">
                  <c:v>Mai</c:v>
                </c:pt>
                <c:pt idx="3">
                  <c:v>Juin</c:v>
                </c:pt>
                <c:pt idx="4">
                  <c:v>Juillet</c:v>
                </c:pt>
                <c:pt idx="5">
                  <c:v>Août</c:v>
                </c:pt>
                <c:pt idx="6">
                  <c:v>Septembre</c:v>
                </c:pt>
                <c:pt idx="7">
                  <c:v>Octobre</c:v>
                </c:pt>
                <c:pt idx="8">
                  <c:v>Novembre</c:v>
                </c:pt>
                <c:pt idx="9">
                  <c:v>Décembre</c:v>
                </c:pt>
                <c:pt idx="10">
                  <c:v>Janvier</c:v>
                </c:pt>
                <c:pt idx="11">
                  <c:v>Février</c:v>
                </c:pt>
                <c:pt idx="12">
                  <c:v>Mars</c:v>
                </c:pt>
              </c:strCache>
            </c:strRef>
          </c:cat>
          <c:val>
            <c:numRef>
              <c:f>Feuil1!$C$19:$O$19</c:f>
              <c:numCache>
                <c:formatCode>General</c:formatCode>
                <c:ptCount val="13"/>
                <c:pt idx="0">
                  <c:v>63</c:v>
                </c:pt>
                <c:pt idx="1">
                  <c:v>704</c:v>
                </c:pt>
                <c:pt idx="2">
                  <c:v>807</c:v>
                </c:pt>
                <c:pt idx="3">
                  <c:v>1186</c:v>
                </c:pt>
                <c:pt idx="4">
                  <c:v>564</c:v>
                </c:pt>
                <c:pt idx="5">
                  <c:v>732</c:v>
                </c:pt>
                <c:pt idx="6">
                  <c:v>654</c:v>
                </c:pt>
                <c:pt idx="7">
                  <c:v>778</c:v>
                </c:pt>
                <c:pt idx="8">
                  <c:v>549</c:v>
                </c:pt>
                <c:pt idx="9">
                  <c:v>208</c:v>
                </c:pt>
                <c:pt idx="10">
                  <c:v>405</c:v>
                </c:pt>
                <c:pt idx="11">
                  <c:v>471</c:v>
                </c:pt>
                <c:pt idx="12">
                  <c:v>463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4E9-41E7-9B2C-97D2F10ABAD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20834736"/>
        <c:axId val="1000225568"/>
      </c:lineChart>
      <c:catAx>
        <c:axId val="112083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000225568"/>
        <c:crosses val="autoZero"/>
        <c:auto val="1"/>
        <c:lblAlgn val="ctr"/>
        <c:lblOffset val="100"/>
        <c:noMultiLvlLbl val="0"/>
      </c:catAx>
      <c:valAx>
        <c:axId val="100022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120834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Barlow" panose="00000500000000000000" pitchFamily="2" charset="0"/>
        </a:defRPr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r-FR" sz="2000" b="1" i="0" u="none" strike="noStrike" kern="1200" spc="0" baseline="0">
              <a:solidFill>
                <a:schemeClr val="tx1"/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Feuil3!$A$7</c:f>
              <c:strCache>
                <c:ptCount val="1"/>
                <c:pt idx="0">
                  <c:v>% du temps de conduite en excès de vitesse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fr-FR" sz="2400" b="1" i="0" u="none" strike="noStrike" kern="1200" baseline="0">
                    <a:solidFill>
                      <a:schemeClr val="tx1"/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571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Feuil3!$B$5:$N$6</c:f>
              <c:strCache>
                <c:ptCount val="13"/>
                <c:pt idx="0">
                  <c:v>Mars</c:v>
                </c:pt>
                <c:pt idx="1">
                  <c:v>Avril</c:v>
                </c:pt>
                <c:pt idx="2">
                  <c:v>Mai</c:v>
                </c:pt>
                <c:pt idx="3">
                  <c:v>Juin</c:v>
                </c:pt>
                <c:pt idx="4">
                  <c:v>Juillet</c:v>
                </c:pt>
                <c:pt idx="5">
                  <c:v>Août</c:v>
                </c:pt>
                <c:pt idx="6">
                  <c:v>Septembre</c:v>
                </c:pt>
                <c:pt idx="7">
                  <c:v>Octobre</c:v>
                </c:pt>
                <c:pt idx="8">
                  <c:v>Novembre</c:v>
                </c:pt>
                <c:pt idx="9">
                  <c:v>Décembre</c:v>
                </c:pt>
                <c:pt idx="10">
                  <c:v>Janvier</c:v>
                </c:pt>
                <c:pt idx="11">
                  <c:v>Février</c:v>
                </c:pt>
                <c:pt idx="12">
                  <c:v>Mars</c:v>
                </c:pt>
              </c:strCache>
            </c:strRef>
          </c:cat>
          <c:val>
            <c:numRef>
              <c:f>Feuil3!$B$7:$N$7</c:f>
              <c:numCache>
                <c:formatCode>0.0%</c:formatCode>
                <c:ptCount val="13"/>
                <c:pt idx="0">
                  <c:v>3.5000000000000003E-2</c:v>
                </c:pt>
                <c:pt idx="1">
                  <c:v>3.5999999999999997E-2</c:v>
                </c:pt>
                <c:pt idx="2">
                  <c:v>3.4000000000000002E-2</c:v>
                </c:pt>
                <c:pt idx="3">
                  <c:v>3.4000000000000002E-2</c:v>
                </c:pt>
                <c:pt idx="4">
                  <c:v>3.6999999999999998E-2</c:v>
                </c:pt>
                <c:pt idx="5">
                  <c:v>4.1000000000000002E-2</c:v>
                </c:pt>
                <c:pt idx="6">
                  <c:v>3.5000000000000003E-2</c:v>
                </c:pt>
                <c:pt idx="7">
                  <c:v>3.5000000000000003E-2</c:v>
                </c:pt>
                <c:pt idx="8">
                  <c:v>3.4000000000000002E-2</c:v>
                </c:pt>
                <c:pt idx="9">
                  <c:v>3.3000000000000002E-2</c:v>
                </c:pt>
                <c:pt idx="10">
                  <c:v>3.4000000000000002E-2</c:v>
                </c:pt>
                <c:pt idx="11">
                  <c:v>4.1000000000000002E-2</c:v>
                </c:pt>
                <c:pt idx="12">
                  <c:v>4.7E-2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BC-47ED-8A66-775873FCA83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764946624"/>
        <c:axId val="818744736"/>
      </c:lineChart>
      <c:catAx>
        <c:axId val="76494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fr-FR" sz="16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818744736"/>
        <c:crosses val="autoZero"/>
        <c:auto val="1"/>
        <c:lblAlgn val="ctr"/>
        <c:lblOffset val="100"/>
        <c:noMultiLvlLbl val="0"/>
      </c:catAx>
      <c:valAx>
        <c:axId val="81874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fr-FR" sz="16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764946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fr-FR" sz="1600" b="0" i="0" u="none" strike="noStrike" kern="1200" baseline="0">
          <a:solidFill>
            <a:schemeClr val="tx1"/>
          </a:solidFill>
          <a:latin typeface="Barlow" panose="00000500000000000000" pitchFamily="2" charset="0"/>
          <a:ea typeface="+mn-ea"/>
          <a:cs typeface="+mn-cs"/>
        </a:defRPr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spc="0" baseline="0">
              <a:solidFill>
                <a:schemeClr val="tx1"/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Feuil2!$C$9</c:f>
              <c:strCache>
                <c:ptCount val="1"/>
                <c:pt idx="0">
                  <c:v>Score de sécurité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Feuil2!$D$8:$P$8</c:f>
              <c:strCache>
                <c:ptCount val="13"/>
                <c:pt idx="0">
                  <c:v>Mars</c:v>
                </c:pt>
                <c:pt idx="1">
                  <c:v>Avril</c:v>
                </c:pt>
                <c:pt idx="2">
                  <c:v>Mai</c:v>
                </c:pt>
                <c:pt idx="3">
                  <c:v>Juin</c:v>
                </c:pt>
                <c:pt idx="4">
                  <c:v>Juillet</c:v>
                </c:pt>
                <c:pt idx="5">
                  <c:v>Août</c:v>
                </c:pt>
                <c:pt idx="6">
                  <c:v>Septembre</c:v>
                </c:pt>
                <c:pt idx="7">
                  <c:v>Octobre</c:v>
                </c:pt>
                <c:pt idx="8">
                  <c:v>Novembre</c:v>
                </c:pt>
                <c:pt idx="9">
                  <c:v>Décembre</c:v>
                </c:pt>
                <c:pt idx="10">
                  <c:v>Janvier</c:v>
                </c:pt>
                <c:pt idx="11">
                  <c:v>Février</c:v>
                </c:pt>
                <c:pt idx="12">
                  <c:v>Mars</c:v>
                </c:pt>
              </c:strCache>
            </c:strRef>
          </c:cat>
          <c:val>
            <c:numRef>
              <c:f>Feuil2!$D$9:$P$9</c:f>
              <c:numCache>
                <c:formatCode>General</c:formatCode>
                <c:ptCount val="13"/>
                <c:pt idx="0">
                  <c:v>53</c:v>
                </c:pt>
                <c:pt idx="1">
                  <c:v>65</c:v>
                </c:pt>
                <c:pt idx="2">
                  <c:v>62</c:v>
                </c:pt>
                <c:pt idx="3">
                  <c:v>71</c:v>
                </c:pt>
                <c:pt idx="4">
                  <c:v>76</c:v>
                </c:pt>
                <c:pt idx="5">
                  <c:v>74</c:v>
                </c:pt>
                <c:pt idx="6">
                  <c:v>73</c:v>
                </c:pt>
                <c:pt idx="7">
                  <c:v>75</c:v>
                </c:pt>
                <c:pt idx="8">
                  <c:v>74</c:v>
                </c:pt>
                <c:pt idx="9">
                  <c:v>71</c:v>
                </c:pt>
                <c:pt idx="10">
                  <c:v>77</c:v>
                </c:pt>
                <c:pt idx="11">
                  <c:v>78</c:v>
                </c:pt>
                <c:pt idx="12">
                  <c:v>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E7-409E-9258-F9DE293FA1A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256245744"/>
        <c:axId val="1117980864"/>
      </c:lineChart>
      <c:catAx>
        <c:axId val="125624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117980864"/>
        <c:crosses val="autoZero"/>
        <c:auto val="1"/>
        <c:lblAlgn val="ctr"/>
        <c:lblOffset val="100"/>
        <c:noMultiLvlLbl val="0"/>
      </c:catAx>
      <c:valAx>
        <c:axId val="1117980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25624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>
          <a:solidFill>
            <a:schemeClr val="tx1"/>
          </a:solidFill>
          <a:latin typeface="Barlow" panose="00000500000000000000" pitchFamily="2" charset="0"/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9D7FDF-2DBD-4C21-9A0D-8356F0CE2FB2}" type="doc">
      <dgm:prSet loTypeId="urn:microsoft.com/office/officeart/2005/8/layout/hChevron3" loCatId="process" qsTypeId="urn:microsoft.com/office/officeart/2005/8/quickstyle/simple3" qsCatId="simple" csTypeId="urn:microsoft.com/office/officeart/2005/8/colors/accent2_2" csCatId="accent2" phldr="1"/>
      <dgm:spPr/>
    </dgm:pt>
    <dgm:pt modelId="{E9050116-F929-47A9-AF52-0EC8E79907D5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Février</a:t>
          </a:r>
        </a:p>
      </dgm:t>
    </dgm:pt>
    <dgm:pt modelId="{5CC8993B-AD2D-469A-B410-E33D4AF45D12}" type="parTrans" cxnId="{BB95CED4-48EF-4DF5-9B80-AB93138C6A52}">
      <dgm:prSet/>
      <dgm:spPr/>
      <dgm:t>
        <a:bodyPr/>
        <a:lstStyle/>
        <a:p>
          <a:endParaRPr lang="fr-FR"/>
        </a:p>
      </dgm:t>
    </dgm:pt>
    <dgm:pt modelId="{C557CE49-B615-4A67-8E0D-BB3F4CC5DA9B}" type="sibTrans" cxnId="{BB95CED4-48EF-4DF5-9B80-AB93138C6A52}">
      <dgm:prSet/>
      <dgm:spPr/>
      <dgm:t>
        <a:bodyPr/>
        <a:lstStyle/>
        <a:p>
          <a:endParaRPr lang="fr-FR"/>
        </a:p>
      </dgm:t>
    </dgm:pt>
    <dgm:pt modelId="{0E4E57EA-3DD4-48DA-B571-1AE724A025FF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Mars</a:t>
          </a:r>
        </a:p>
      </dgm:t>
    </dgm:pt>
    <dgm:pt modelId="{DF8F3D1A-C4B7-4DD2-BF00-60E909DADE18}" type="parTrans" cxnId="{822781FF-F555-4412-98A1-1F6AD99457E3}">
      <dgm:prSet/>
      <dgm:spPr/>
      <dgm:t>
        <a:bodyPr/>
        <a:lstStyle/>
        <a:p>
          <a:endParaRPr lang="fr-FR"/>
        </a:p>
      </dgm:t>
    </dgm:pt>
    <dgm:pt modelId="{48321B87-FDA6-4546-973D-36D9DFF9C341}" type="sibTrans" cxnId="{822781FF-F555-4412-98A1-1F6AD99457E3}">
      <dgm:prSet/>
      <dgm:spPr/>
      <dgm:t>
        <a:bodyPr/>
        <a:lstStyle/>
        <a:p>
          <a:endParaRPr lang="fr-FR"/>
        </a:p>
      </dgm:t>
    </dgm:pt>
    <dgm:pt modelId="{7D70043A-B74C-490E-9DFC-C12E2FEDB0BD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Avril</a:t>
          </a:r>
        </a:p>
      </dgm:t>
    </dgm:pt>
    <dgm:pt modelId="{422A6623-7DB8-4C93-B3E9-88AA6131E2F1}" type="parTrans" cxnId="{BCAE8CAA-789E-427E-9B24-1254891F3424}">
      <dgm:prSet/>
      <dgm:spPr/>
      <dgm:t>
        <a:bodyPr/>
        <a:lstStyle/>
        <a:p>
          <a:endParaRPr lang="fr-FR"/>
        </a:p>
      </dgm:t>
    </dgm:pt>
    <dgm:pt modelId="{05F4E625-AF21-4C74-A5CF-93D36DFBA374}" type="sibTrans" cxnId="{BCAE8CAA-789E-427E-9B24-1254891F3424}">
      <dgm:prSet/>
      <dgm:spPr/>
      <dgm:t>
        <a:bodyPr/>
        <a:lstStyle/>
        <a:p>
          <a:endParaRPr lang="fr-FR"/>
        </a:p>
      </dgm:t>
    </dgm:pt>
    <dgm:pt modelId="{9FA7929A-0779-4E9F-990F-46BEFDDF02E8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Mai</a:t>
          </a:r>
        </a:p>
      </dgm:t>
    </dgm:pt>
    <dgm:pt modelId="{24BDA31A-477B-4B96-A329-3BBCCC846AA2}" type="parTrans" cxnId="{8784FA18-2DC4-4283-A17F-076470FD7B88}">
      <dgm:prSet/>
      <dgm:spPr/>
      <dgm:t>
        <a:bodyPr/>
        <a:lstStyle/>
        <a:p>
          <a:endParaRPr lang="fr-FR"/>
        </a:p>
      </dgm:t>
    </dgm:pt>
    <dgm:pt modelId="{7A0268B5-A6BA-4D11-B796-96494B70CF8A}" type="sibTrans" cxnId="{8784FA18-2DC4-4283-A17F-076470FD7B88}">
      <dgm:prSet/>
      <dgm:spPr/>
      <dgm:t>
        <a:bodyPr/>
        <a:lstStyle/>
        <a:p>
          <a:endParaRPr lang="fr-FR"/>
        </a:p>
      </dgm:t>
    </dgm:pt>
    <dgm:pt modelId="{97BB6C3C-D1A5-4CBA-8AB7-70B546019215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Juin</a:t>
          </a:r>
        </a:p>
      </dgm:t>
    </dgm:pt>
    <dgm:pt modelId="{68579811-47D9-4F4F-B5C3-CFCEBBDE56FE}" type="parTrans" cxnId="{17CBDB1E-C6F8-4E7E-B797-494974C03341}">
      <dgm:prSet/>
      <dgm:spPr/>
      <dgm:t>
        <a:bodyPr/>
        <a:lstStyle/>
        <a:p>
          <a:endParaRPr lang="fr-FR"/>
        </a:p>
      </dgm:t>
    </dgm:pt>
    <dgm:pt modelId="{AE0141F5-A3FD-4EF5-8C17-14C07F09F533}" type="sibTrans" cxnId="{17CBDB1E-C6F8-4E7E-B797-494974C03341}">
      <dgm:prSet/>
      <dgm:spPr/>
      <dgm:t>
        <a:bodyPr/>
        <a:lstStyle/>
        <a:p>
          <a:endParaRPr lang="fr-FR"/>
        </a:p>
      </dgm:t>
    </dgm:pt>
    <dgm:pt modelId="{3CA348AD-BF2A-42BB-BADC-2F8D2E7EAEF5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Juillet</a:t>
          </a:r>
        </a:p>
      </dgm:t>
    </dgm:pt>
    <dgm:pt modelId="{396A8706-2613-42AC-B654-EA9784E1FF77}" type="parTrans" cxnId="{A50D2DBA-38D8-4A03-8536-562F1BD1247A}">
      <dgm:prSet/>
      <dgm:spPr/>
      <dgm:t>
        <a:bodyPr/>
        <a:lstStyle/>
        <a:p>
          <a:endParaRPr lang="fr-FR"/>
        </a:p>
      </dgm:t>
    </dgm:pt>
    <dgm:pt modelId="{07704507-377F-4115-9540-3C58972F428A}" type="sibTrans" cxnId="{A50D2DBA-38D8-4A03-8536-562F1BD1247A}">
      <dgm:prSet/>
      <dgm:spPr/>
      <dgm:t>
        <a:bodyPr/>
        <a:lstStyle/>
        <a:p>
          <a:endParaRPr lang="fr-FR"/>
        </a:p>
      </dgm:t>
    </dgm:pt>
    <dgm:pt modelId="{9B0D0FB3-6517-433B-BC27-1A8CC9CE9C5F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Août </a:t>
          </a:r>
        </a:p>
      </dgm:t>
    </dgm:pt>
    <dgm:pt modelId="{974093CF-8CAA-4CC3-8FE1-59B70EE077A3}" type="parTrans" cxnId="{7D37BE72-FD14-4AB2-A271-235AF7E1F9DA}">
      <dgm:prSet/>
      <dgm:spPr/>
      <dgm:t>
        <a:bodyPr/>
        <a:lstStyle/>
        <a:p>
          <a:endParaRPr lang="fr-FR"/>
        </a:p>
      </dgm:t>
    </dgm:pt>
    <dgm:pt modelId="{A2805D78-0FB4-4898-AF3B-927A2CDFDD58}" type="sibTrans" cxnId="{7D37BE72-FD14-4AB2-A271-235AF7E1F9DA}">
      <dgm:prSet/>
      <dgm:spPr/>
      <dgm:t>
        <a:bodyPr/>
        <a:lstStyle/>
        <a:p>
          <a:endParaRPr lang="fr-FR"/>
        </a:p>
      </dgm:t>
    </dgm:pt>
    <dgm:pt modelId="{365555BF-2952-4017-8BAD-B687ECE7D2FE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Septembre</a:t>
          </a:r>
        </a:p>
      </dgm:t>
    </dgm:pt>
    <dgm:pt modelId="{C5076C08-5772-478E-AEEF-909C311452C5}" type="parTrans" cxnId="{4AA9C6EB-4DF9-40B1-BC58-3D42E9EDC0BD}">
      <dgm:prSet/>
      <dgm:spPr/>
      <dgm:t>
        <a:bodyPr/>
        <a:lstStyle/>
        <a:p>
          <a:endParaRPr lang="fr-FR"/>
        </a:p>
      </dgm:t>
    </dgm:pt>
    <dgm:pt modelId="{7B65A7FB-EB92-44FD-9AE1-4FF49E94ACA2}" type="sibTrans" cxnId="{4AA9C6EB-4DF9-40B1-BC58-3D42E9EDC0BD}">
      <dgm:prSet/>
      <dgm:spPr/>
      <dgm:t>
        <a:bodyPr/>
        <a:lstStyle/>
        <a:p>
          <a:endParaRPr lang="fr-FR"/>
        </a:p>
      </dgm:t>
    </dgm:pt>
    <dgm:pt modelId="{5688319A-7842-4092-A1E2-1193CBDB0200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Octobre</a:t>
          </a:r>
        </a:p>
      </dgm:t>
    </dgm:pt>
    <dgm:pt modelId="{8C10A850-DD8B-4B68-AB2F-D968F94CDF99}" type="parTrans" cxnId="{311FCFBC-964D-4E9A-BDB4-02C126D57096}">
      <dgm:prSet/>
      <dgm:spPr/>
      <dgm:t>
        <a:bodyPr/>
        <a:lstStyle/>
        <a:p>
          <a:endParaRPr lang="fr-FR"/>
        </a:p>
      </dgm:t>
    </dgm:pt>
    <dgm:pt modelId="{628A7CA7-D259-4544-9F3C-556FD14D3B8B}" type="sibTrans" cxnId="{311FCFBC-964D-4E9A-BDB4-02C126D57096}">
      <dgm:prSet/>
      <dgm:spPr/>
      <dgm:t>
        <a:bodyPr/>
        <a:lstStyle/>
        <a:p>
          <a:endParaRPr lang="fr-FR"/>
        </a:p>
      </dgm:t>
    </dgm:pt>
    <dgm:pt modelId="{0B03706F-C957-4C6A-B044-055E7A6AEBBC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Novembre</a:t>
          </a:r>
        </a:p>
      </dgm:t>
    </dgm:pt>
    <dgm:pt modelId="{2466E200-DB88-4835-8271-819B2E401607}" type="parTrans" cxnId="{67C634E5-557D-4886-A00B-829CF508A5D7}">
      <dgm:prSet/>
      <dgm:spPr/>
      <dgm:t>
        <a:bodyPr/>
        <a:lstStyle/>
        <a:p>
          <a:endParaRPr lang="fr-FR"/>
        </a:p>
      </dgm:t>
    </dgm:pt>
    <dgm:pt modelId="{76F3DA81-7CA7-4B5F-82B8-8AED3DA63296}" type="sibTrans" cxnId="{67C634E5-557D-4886-A00B-829CF508A5D7}">
      <dgm:prSet/>
      <dgm:spPr/>
      <dgm:t>
        <a:bodyPr/>
        <a:lstStyle/>
        <a:p>
          <a:endParaRPr lang="fr-FR"/>
        </a:p>
      </dgm:t>
    </dgm:pt>
    <dgm:pt modelId="{DEB3AC52-2F08-413F-92DF-F4B950813736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Décembre</a:t>
          </a:r>
        </a:p>
      </dgm:t>
    </dgm:pt>
    <dgm:pt modelId="{CC22F1C2-9505-42AA-93E1-7560AC44DFC4}" type="parTrans" cxnId="{4125B3A3-C5D1-463D-A54C-DBCC5E50D96A}">
      <dgm:prSet/>
      <dgm:spPr/>
      <dgm:t>
        <a:bodyPr/>
        <a:lstStyle/>
        <a:p>
          <a:endParaRPr lang="fr-FR"/>
        </a:p>
      </dgm:t>
    </dgm:pt>
    <dgm:pt modelId="{88DE5562-34CA-40C5-BB77-D2B590F25057}" type="sibTrans" cxnId="{4125B3A3-C5D1-463D-A54C-DBCC5E50D96A}">
      <dgm:prSet/>
      <dgm:spPr/>
      <dgm:t>
        <a:bodyPr/>
        <a:lstStyle/>
        <a:p>
          <a:endParaRPr lang="fr-FR"/>
        </a:p>
      </dgm:t>
    </dgm:pt>
    <dgm:pt modelId="{9EA2A26A-B45D-4C19-9286-DA50109891F5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Janvier</a:t>
          </a:r>
        </a:p>
      </dgm:t>
    </dgm:pt>
    <dgm:pt modelId="{C6D9EAA0-E0B7-4153-AD23-FFC21091ADC6}" type="parTrans" cxnId="{2E3FAB15-3F31-4F9D-8797-DD738C148D3A}">
      <dgm:prSet/>
      <dgm:spPr/>
      <dgm:t>
        <a:bodyPr/>
        <a:lstStyle/>
        <a:p>
          <a:endParaRPr lang="fr-FR"/>
        </a:p>
      </dgm:t>
    </dgm:pt>
    <dgm:pt modelId="{5CF22B46-D83F-4F74-8F1C-F1048944373C}" type="sibTrans" cxnId="{2E3FAB15-3F31-4F9D-8797-DD738C148D3A}">
      <dgm:prSet/>
      <dgm:spPr/>
      <dgm:t>
        <a:bodyPr/>
        <a:lstStyle/>
        <a:p>
          <a:endParaRPr lang="fr-FR"/>
        </a:p>
      </dgm:t>
    </dgm:pt>
    <dgm:pt modelId="{222E541C-0590-4705-BD4D-6B9EAC1827D4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Février</a:t>
          </a:r>
        </a:p>
      </dgm:t>
    </dgm:pt>
    <dgm:pt modelId="{203BE9C8-0759-47C9-8265-40F6F16C976B}" type="parTrans" cxnId="{3D6D3F76-49B5-4598-B406-E62C32D0674F}">
      <dgm:prSet/>
      <dgm:spPr/>
      <dgm:t>
        <a:bodyPr/>
        <a:lstStyle/>
        <a:p>
          <a:endParaRPr lang="fr-FR"/>
        </a:p>
      </dgm:t>
    </dgm:pt>
    <dgm:pt modelId="{6634861A-4B72-40D0-A916-3BF9FD1E2FE2}" type="sibTrans" cxnId="{3D6D3F76-49B5-4598-B406-E62C32D0674F}">
      <dgm:prSet/>
      <dgm:spPr/>
      <dgm:t>
        <a:bodyPr/>
        <a:lstStyle/>
        <a:p>
          <a:endParaRPr lang="fr-FR"/>
        </a:p>
      </dgm:t>
    </dgm:pt>
    <dgm:pt modelId="{787E4860-DA16-4DA5-86EA-6203D184DC07}">
      <dgm:prSet phldrT="[Texte]"/>
      <dgm:spPr/>
      <dgm:t>
        <a:bodyPr/>
        <a:lstStyle/>
        <a:p>
          <a:r>
            <a:rPr lang="fr-FR" b="1" dirty="0">
              <a:latin typeface="Barlow" panose="00000500000000000000" pitchFamily="2" charset="0"/>
            </a:rPr>
            <a:t>Mars</a:t>
          </a:r>
        </a:p>
      </dgm:t>
    </dgm:pt>
    <dgm:pt modelId="{8EE7DD56-560B-4636-8B30-6C9E5866A339}" type="parTrans" cxnId="{C637D396-9236-49DA-9ABB-C5822C1C4289}">
      <dgm:prSet/>
      <dgm:spPr/>
      <dgm:t>
        <a:bodyPr/>
        <a:lstStyle/>
        <a:p>
          <a:endParaRPr lang="fr-FR"/>
        </a:p>
      </dgm:t>
    </dgm:pt>
    <dgm:pt modelId="{9DB6F6D0-36F3-49AE-8692-B4F59F790360}" type="sibTrans" cxnId="{C637D396-9236-49DA-9ABB-C5822C1C4289}">
      <dgm:prSet/>
      <dgm:spPr/>
      <dgm:t>
        <a:bodyPr/>
        <a:lstStyle/>
        <a:p>
          <a:endParaRPr lang="fr-FR"/>
        </a:p>
      </dgm:t>
    </dgm:pt>
    <dgm:pt modelId="{4FE87C52-9D21-4EC3-AE15-FAF10E43B2E0}" type="pres">
      <dgm:prSet presAssocID="{2F9D7FDF-2DBD-4C21-9A0D-8356F0CE2FB2}" presName="Name0" presStyleCnt="0">
        <dgm:presLayoutVars>
          <dgm:dir/>
          <dgm:resizeHandles val="exact"/>
        </dgm:presLayoutVars>
      </dgm:prSet>
      <dgm:spPr/>
    </dgm:pt>
    <dgm:pt modelId="{7428D5A0-D897-46E5-953D-903351ED68D7}" type="pres">
      <dgm:prSet presAssocID="{E9050116-F929-47A9-AF52-0EC8E79907D5}" presName="parTxOnly" presStyleLbl="node1" presStyleIdx="0" presStyleCnt="14">
        <dgm:presLayoutVars>
          <dgm:bulletEnabled val="1"/>
        </dgm:presLayoutVars>
      </dgm:prSet>
      <dgm:spPr/>
    </dgm:pt>
    <dgm:pt modelId="{055F42A5-1946-4AC4-B207-85C0C1F157F8}" type="pres">
      <dgm:prSet presAssocID="{C557CE49-B615-4A67-8E0D-BB3F4CC5DA9B}" presName="parSpace" presStyleCnt="0"/>
      <dgm:spPr/>
    </dgm:pt>
    <dgm:pt modelId="{810728A7-98B6-43C8-B003-10052F61E355}" type="pres">
      <dgm:prSet presAssocID="{0E4E57EA-3DD4-48DA-B571-1AE724A025FF}" presName="parTxOnly" presStyleLbl="node1" presStyleIdx="1" presStyleCnt="14">
        <dgm:presLayoutVars>
          <dgm:bulletEnabled val="1"/>
        </dgm:presLayoutVars>
      </dgm:prSet>
      <dgm:spPr/>
    </dgm:pt>
    <dgm:pt modelId="{FDC2C6D8-7340-4BA1-AA35-AC3213529CC2}" type="pres">
      <dgm:prSet presAssocID="{48321B87-FDA6-4546-973D-36D9DFF9C341}" presName="parSpace" presStyleCnt="0"/>
      <dgm:spPr/>
    </dgm:pt>
    <dgm:pt modelId="{854977BA-D141-4D73-BF95-54C513671E34}" type="pres">
      <dgm:prSet presAssocID="{7D70043A-B74C-490E-9DFC-C12E2FEDB0BD}" presName="parTxOnly" presStyleLbl="node1" presStyleIdx="2" presStyleCnt="14">
        <dgm:presLayoutVars>
          <dgm:bulletEnabled val="1"/>
        </dgm:presLayoutVars>
      </dgm:prSet>
      <dgm:spPr/>
    </dgm:pt>
    <dgm:pt modelId="{513E094E-9A27-41DB-AB49-3E9418167964}" type="pres">
      <dgm:prSet presAssocID="{05F4E625-AF21-4C74-A5CF-93D36DFBA374}" presName="parSpace" presStyleCnt="0"/>
      <dgm:spPr/>
    </dgm:pt>
    <dgm:pt modelId="{AF972FEF-30DB-4E53-80DB-062E69A4BD8D}" type="pres">
      <dgm:prSet presAssocID="{9FA7929A-0779-4E9F-990F-46BEFDDF02E8}" presName="parTxOnly" presStyleLbl="node1" presStyleIdx="3" presStyleCnt="14">
        <dgm:presLayoutVars>
          <dgm:bulletEnabled val="1"/>
        </dgm:presLayoutVars>
      </dgm:prSet>
      <dgm:spPr/>
    </dgm:pt>
    <dgm:pt modelId="{E698DF97-050B-46A6-8846-F2CC3929CB54}" type="pres">
      <dgm:prSet presAssocID="{7A0268B5-A6BA-4D11-B796-96494B70CF8A}" presName="parSpace" presStyleCnt="0"/>
      <dgm:spPr/>
    </dgm:pt>
    <dgm:pt modelId="{AA554DA8-422F-41F0-8FDD-39B2ED0C94EE}" type="pres">
      <dgm:prSet presAssocID="{97BB6C3C-D1A5-4CBA-8AB7-70B546019215}" presName="parTxOnly" presStyleLbl="node1" presStyleIdx="4" presStyleCnt="14">
        <dgm:presLayoutVars>
          <dgm:bulletEnabled val="1"/>
        </dgm:presLayoutVars>
      </dgm:prSet>
      <dgm:spPr/>
    </dgm:pt>
    <dgm:pt modelId="{66BFA1E8-6CE6-4DCA-AEBC-9EAA2902B356}" type="pres">
      <dgm:prSet presAssocID="{AE0141F5-A3FD-4EF5-8C17-14C07F09F533}" presName="parSpace" presStyleCnt="0"/>
      <dgm:spPr/>
    </dgm:pt>
    <dgm:pt modelId="{867983FE-FDE6-481B-9B2A-8F02A4D95D20}" type="pres">
      <dgm:prSet presAssocID="{3CA348AD-BF2A-42BB-BADC-2F8D2E7EAEF5}" presName="parTxOnly" presStyleLbl="node1" presStyleIdx="5" presStyleCnt="14">
        <dgm:presLayoutVars>
          <dgm:bulletEnabled val="1"/>
        </dgm:presLayoutVars>
      </dgm:prSet>
      <dgm:spPr/>
    </dgm:pt>
    <dgm:pt modelId="{4738B1C8-2008-488D-A0A0-CFF79280A464}" type="pres">
      <dgm:prSet presAssocID="{07704507-377F-4115-9540-3C58972F428A}" presName="parSpace" presStyleCnt="0"/>
      <dgm:spPr/>
    </dgm:pt>
    <dgm:pt modelId="{A293925D-5BEE-4037-8A37-C291F591B972}" type="pres">
      <dgm:prSet presAssocID="{9B0D0FB3-6517-433B-BC27-1A8CC9CE9C5F}" presName="parTxOnly" presStyleLbl="node1" presStyleIdx="6" presStyleCnt="14">
        <dgm:presLayoutVars>
          <dgm:bulletEnabled val="1"/>
        </dgm:presLayoutVars>
      </dgm:prSet>
      <dgm:spPr/>
    </dgm:pt>
    <dgm:pt modelId="{83B0991E-ED01-4869-AA47-E7B745D0356F}" type="pres">
      <dgm:prSet presAssocID="{A2805D78-0FB4-4898-AF3B-927A2CDFDD58}" presName="parSpace" presStyleCnt="0"/>
      <dgm:spPr/>
    </dgm:pt>
    <dgm:pt modelId="{2EC2B8B3-DC00-440C-B35A-B270118F7ADC}" type="pres">
      <dgm:prSet presAssocID="{365555BF-2952-4017-8BAD-B687ECE7D2FE}" presName="parTxOnly" presStyleLbl="node1" presStyleIdx="7" presStyleCnt="14">
        <dgm:presLayoutVars>
          <dgm:bulletEnabled val="1"/>
        </dgm:presLayoutVars>
      </dgm:prSet>
      <dgm:spPr/>
    </dgm:pt>
    <dgm:pt modelId="{474EA212-9AE0-4009-864D-7C97E4F51710}" type="pres">
      <dgm:prSet presAssocID="{7B65A7FB-EB92-44FD-9AE1-4FF49E94ACA2}" presName="parSpace" presStyleCnt="0"/>
      <dgm:spPr/>
    </dgm:pt>
    <dgm:pt modelId="{AF5A1A78-2330-402E-9351-8125C810F44E}" type="pres">
      <dgm:prSet presAssocID="{5688319A-7842-4092-A1E2-1193CBDB0200}" presName="parTxOnly" presStyleLbl="node1" presStyleIdx="8" presStyleCnt="14">
        <dgm:presLayoutVars>
          <dgm:bulletEnabled val="1"/>
        </dgm:presLayoutVars>
      </dgm:prSet>
      <dgm:spPr/>
    </dgm:pt>
    <dgm:pt modelId="{64F54A90-01F3-4B27-B148-EB5325387C65}" type="pres">
      <dgm:prSet presAssocID="{628A7CA7-D259-4544-9F3C-556FD14D3B8B}" presName="parSpace" presStyleCnt="0"/>
      <dgm:spPr/>
    </dgm:pt>
    <dgm:pt modelId="{34EDF735-0370-4100-BAE6-350E9D3BF60A}" type="pres">
      <dgm:prSet presAssocID="{0B03706F-C957-4C6A-B044-055E7A6AEBBC}" presName="parTxOnly" presStyleLbl="node1" presStyleIdx="9" presStyleCnt="14">
        <dgm:presLayoutVars>
          <dgm:bulletEnabled val="1"/>
        </dgm:presLayoutVars>
      </dgm:prSet>
      <dgm:spPr/>
    </dgm:pt>
    <dgm:pt modelId="{726431FC-FA0B-4C3C-A6DD-887F4C846499}" type="pres">
      <dgm:prSet presAssocID="{76F3DA81-7CA7-4B5F-82B8-8AED3DA63296}" presName="parSpace" presStyleCnt="0"/>
      <dgm:spPr/>
    </dgm:pt>
    <dgm:pt modelId="{60315EC2-793C-487F-A408-02FCA2A83A03}" type="pres">
      <dgm:prSet presAssocID="{DEB3AC52-2F08-413F-92DF-F4B950813736}" presName="parTxOnly" presStyleLbl="node1" presStyleIdx="10" presStyleCnt="14">
        <dgm:presLayoutVars>
          <dgm:bulletEnabled val="1"/>
        </dgm:presLayoutVars>
      </dgm:prSet>
      <dgm:spPr/>
    </dgm:pt>
    <dgm:pt modelId="{D7420EFD-A60F-4C98-A076-622160D785A0}" type="pres">
      <dgm:prSet presAssocID="{88DE5562-34CA-40C5-BB77-D2B590F25057}" presName="parSpace" presStyleCnt="0"/>
      <dgm:spPr/>
    </dgm:pt>
    <dgm:pt modelId="{766ACAA1-1CA2-4234-B84B-692388971535}" type="pres">
      <dgm:prSet presAssocID="{9EA2A26A-B45D-4C19-9286-DA50109891F5}" presName="parTxOnly" presStyleLbl="node1" presStyleIdx="11" presStyleCnt="14">
        <dgm:presLayoutVars>
          <dgm:bulletEnabled val="1"/>
        </dgm:presLayoutVars>
      </dgm:prSet>
      <dgm:spPr/>
    </dgm:pt>
    <dgm:pt modelId="{2A84BD56-72F6-4BF1-ABE2-DABC723EE28F}" type="pres">
      <dgm:prSet presAssocID="{5CF22B46-D83F-4F74-8F1C-F1048944373C}" presName="parSpace" presStyleCnt="0"/>
      <dgm:spPr/>
    </dgm:pt>
    <dgm:pt modelId="{334B9088-F4D7-4E48-9B99-A7A26E84790C}" type="pres">
      <dgm:prSet presAssocID="{222E541C-0590-4705-BD4D-6B9EAC1827D4}" presName="parTxOnly" presStyleLbl="node1" presStyleIdx="12" presStyleCnt="14">
        <dgm:presLayoutVars>
          <dgm:bulletEnabled val="1"/>
        </dgm:presLayoutVars>
      </dgm:prSet>
      <dgm:spPr/>
    </dgm:pt>
    <dgm:pt modelId="{49E91361-2AC5-4964-BABC-BC108E701200}" type="pres">
      <dgm:prSet presAssocID="{6634861A-4B72-40D0-A916-3BF9FD1E2FE2}" presName="parSpace" presStyleCnt="0"/>
      <dgm:spPr/>
    </dgm:pt>
    <dgm:pt modelId="{94238A2B-566F-4171-9168-D5548AFE0C36}" type="pres">
      <dgm:prSet presAssocID="{787E4860-DA16-4DA5-86EA-6203D184DC07}" presName="parTxOnly" presStyleLbl="node1" presStyleIdx="13" presStyleCnt="14">
        <dgm:presLayoutVars>
          <dgm:bulletEnabled val="1"/>
        </dgm:presLayoutVars>
      </dgm:prSet>
      <dgm:spPr/>
    </dgm:pt>
  </dgm:ptLst>
  <dgm:cxnLst>
    <dgm:cxn modelId="{2E3FAB15-3F31-4F9D-8797-DD738C148D3A}" srcId="{2F9D7FDF-2DBD-4C21-9A0D-8356F0CE2FB2}" destId="{9EA2A26A-B45D-4C19-9286-DA50109891F5}" srcOrd="11" destOrd="0" parTransId="{C6D9EAA0-E0B7-4153-AD23-FFC21091ADC6}" sibTransId="{5CF22B46-D83F-4F74-8F1C-F1048944373C}"/>
    <dgm:cxn modelId="{AB626B16-E9FE-4486-9D3F-F5C5D0A648FB}" type="presOf" srcId="{9B0D0FB3-6517-433B-BC27-1A8CC9CE9C5F}" destId="{A293925D-5BEE-4037-8A37-C291F591B972}" srcOrd="0" destOrd="0" presId="urn:microsoft.com/office/officeart/2005/8/layout/hChevron3"/>
    <dgm:cxn modelId="{8784FA18-2DC4-4283-A17F-076470FD7B88}" srcId="{2F9D7FDF-2DBD-4C21-9A0D-8356F0CE2FB2}" destId="{9FA7929A-0779-4E9F-990F-46BEFDDF02E8}" srcOrd="3" destOrd="0" parTransId="{24BDA31A-477B-4B96-A329-3BBCCC846AA2}" sibTransId="{7A0268B5-A6BA-4D11-B796-96494B70CF8A}"/>
    <dgm:cxn modelId="{17CBDB1E-C6F8-4E7E-B797-494974C03341}" srcId="{2F9D7FDF-2DBD-4C21-9A0D-8356F0CE2FB2}" destId="{97BB6C3C-D1A5-4CBA-8AB7-70B546019215}" srcOrd="4" destOrd="0" parTransId="{68579811-47D9-4F4F-B5C3-CFCEBBDE56FE}" sibTransId="{AE0141F5-A3FD-4EF5-8C17-14C07F09F533}"/>
    <dgm:cxn modelId="{312F8D60-C376-4438-8540-E9369F87851E}" type="presOf" srcId="{365555BF-2952-4017-8BAD-B687ECE7D2FE}" destId="{2EC2B8B3-DC00-440C-B35A-B270118F7ADC}" srcOrd="0" destOrd="0" presId="urn:microsoft.com/office/officeart/2005/8/layout/hChevron3"/>
    <dgm:cxn modelId="{5CE03249-026F-45C0-B4C9-3935D52D0466}" type="presOf" srcId="{9FA7929A-0779-4E9F-990F-46BEFDDF02E8}" destId="{AF972FEF-30DB-4E53-80DB-062E69A4BD8D}" srcOrd="0" destOrd="0" presId="urn:microsoft.com/office/officeart/2005/8/layout/hChevron3"/>
    <dgm:cxn modelId="{E4EDBC4B-341F-468E-83BD-C91B66AE8E04}" type="presOf" srcId="{5688319A-7842-4092-A1E2-1193CBDB0200}" destId="{AF5A1A78-2330-402E-9351-8125C810F44E}" srcOrd="0" destOrd="0" presId="urn:microsoft.com/office/officeart/2005/8/layout/hChevron3"/>
    <dgm:cxn modelId="{7D37BE72-FD14-4AB2-A271-235AF7E1F9DA}" srcId="{2F9D7FDF-2DBD-4C21-9A0D-8356F0CE2FB2}" destId="{9B0D0FB3-6517-433B-BC27-1A8CC9CE9C5F}" srcOrd="6" destOrd="0" parTransId="{974093CF-8CAA-4CC3-8FE1-59B70EE077A3}" sibTransId="{A2805D78-0FB4-4898-AF3B-927A2CDFDD58}"/>
    <dgm:cxn modelId="{3D6D3F76-49B5-4598-B406-E62C32D0674F}" srcId="{2F9D7FDF-2DBD-4C21-9A0D-8356F0CE2FB2}" destId="{222E541C-0590-4705-BD4D-6B9EAC1827D4}" srcOrd="12" destOrd="0" parTransId="{203BE9C8-0759-47C9-8265-40F6F16C976B}" sibTransId="{6634861A-4B72-40D0-A916-3BF9FD1E2FE2}"/>
    <dgm:cxn modelId="{0DFEB277-AA6B-4F97-A40D-E7BBE666F4F4}" type="presOf" srcId="{DEB3AC52-2F08-413F-92DF-F4B950813736}" destId="{60315EC2-793C-487F-A408-02FCA2A83A03}" srcOrd="0" destOrd="0" presId="urn:microsoft.com/office/officeart/2005/8/layout/hChevron3"/>
    <dgm:cxn modelId="{C637D396-9236-49DA-9ABB-C5822C1C4289}" srcId="{2F9D7FDF-2DBD-4C21-9A0D-8356F0CE2FB2}" destId="{787E4860-DA16-4DA5-86EA-6203D184DC07}" srcOrd="13" destOrd="0" parTransId="{8EE7DD56-560B-4636-8B30-6C9E5866A339}" sibTransId="{9DB6F6D0-36F3-49AE-8692-B4F59F790360}"/>
    <dgm:cxn modelId="{F7B7869B-975C-4DE6-A759-2B36F50DB7DD}" type="presOf" srcId="{787E4860-DA16-4DA5-86EA-6203D184DC07}" destId="{94238A2B-566F-4171-9168-D5548AFE0C36}" srcOrd="0" destOrd="0" presId="urn:microsoft.com/office/officeart/2005/8/layout/hChevron3"/>
    <dgm:cxn modelId="{4125B3A3-C5D1-463D-A54C-DBCC5E50D96A}" srcId="{2F9D7FDF-2DBD-4C21-9A0D-8356F0CE2FB2}" destId="{DEB3AC52-2F08-413F-92DF-F4B950813736}" srcOrd="10" destOrd="0" parTransId="{CC22F1C2-9505-42AA-93E1-7560AC44DFC4}" sibTransId="{88DE5562-34CA-40C5-BB77-D2B590F25057}"/>
    <dgm:cxn modelId="{3BD7A6A8-9D64-4EA3-9DB9-3C5322620DA1}" type="presOf" srcId="{0E4E57EA-3DD4-48DA-B571-1AE724A025FF}" destId="{810728A7-98B6-43C8-B003-10052F61E355}" srcOrd="0" destOrd="0" presId="urn:microsoft.com/office/officeart/2005/8/layout/hChevron3"/>
    <dgm:cxn modelId="{BCAE8CAA-789E-427E-9B24-1254891F3424}" srcId="{2F9D7FDF-2DBD-4C21-9A0D-8356F0CE2FB2}" destId="{7D70043A-B74C-490E-9DFC-C12E2FEDB0BD}" srcOrd="2" destOrd="0" parTransId="{422A6623-7DB8-4C93-B3E9-88AA6131E2F1}" sibTransId="{05F4E625-AF21-4C74-A5CF-93D36DFBA374}"/>
    <dgm:cxn modelId="{355E4CB5-C38F-49C2-A460-D3D8BD6229E6}" type="presOf" srcId="{7D70043A-B74C-490E-9DFC-C12E2FEDB0BD}" destId="{854977BA-D141-4D73-BF95-54C513671E34}" srcOrd="0" destOrd="0" presId="urn:microsoft.com/office/officeart/2005/8/layout/hChevron3"/>
    <dgm:cxn modelId="{A50D2DBA-38D8-4A03-8536-562F1BD1247A}" srcId="{2F9D7FDF-2DBD-4C21-9A0D-8356F0CE2FB2}" destId="{3CA348AD-BF2A-42BB-BADC-2F8D2E7EAEF5}" srcOrd="5" destOrd="0" parTransId="{396A8706-2613-42AC-B654-EA9784E1FF77}" sibTransId="{07704507-377F-4115-9540-3C58972F428A}"/>
    <dgm:cxn modelId="{311FCFBC-964D-4E9A-BDB4-02C126D57096}" srcId="{2F9D7FDF-2DBD-4C21-9A0D-8356F0CE2FB2}" destId="{5688319A-7842-4092-A1E2-1193CBDB0200}" srcOrd="8" destOrd="0" parTransId="{8C10A850-DD8B-4B68-AB2F-D968F94CDF99}" sibTransId="{628A7CA7-D259-4544-9F3C-556FD14D3B8B}"/>
    <dgm:cxn modelId="{45333EBD-E040-441C-BA4F-E6635FA85FF3}" type="presOf" srcId="{0B03706F-C957-4C6A-B044-055E7A6AEBBC}" destId="{34EDF735-0370-4100-BAE6-350E9D3BF60A}" srcOrd="0" destOrd="0" presId="urn:microsoft.com/office/officeart/2005/8/layout/hChevron3"/>
    <dgm:cxn modelId="{00793BC1-E4EF-47A6-90D9-D3AE430A48E9}" type="presOf" srcId="{222E541C-0590-4705-BD4D-6B9EAC1827D4}" destId="{334B9088-F4D7-4E48-9B99-A7A26E84790C}" srcOrd="0" destOrd="0" presId="urn:microsoft.com/office/officeart/2005/8/layout/hChevron3"/>
    <dgm:cxn modelId="{B1A5ACC2-C597-45DA-865E-EB2A67ABA7ED}" type="presOf" srcId="{E9050116-F929-47A9-AF52-0EC8E79907D5}" destId="{7428D5A0-D897-46E5-953D-903351ED68D7}" srcOrd="0" destOrd="0" presId="urn:microsoft.com/office/officeart/2005/8/layout/hChevron3"/>
    <dgm:cxn modelId="{BB95CED4-48EF-4DF5-9B80-AB93138C6A52}" srcId="{2F9D7FDF-2DBD-4C21-9A0D-8356F0CE2FB2}" destId="{E9050116-F929-47A9-AF52-0EC8E79907D5}" srcOrd="0" destOrd="0" parTransId="{5CC8993B-AD2D-469A-B410-E33D4AF45D12}" sibTransId="{C557CE49-B615-4A67-8E0D-BB3F4CC5DA9B}"/>
    <dgm:cxn modelId="{970109DB-E5E9-4B48-AD91-A5156E0B358F}" type="presOf" srcId="{9EA2A26A-B45D-4C19-9286-DA50109891F5}" destId="{766ACAA1-1CA2-4234-B84B-692388971535}" srcOrd="0" destOrd="0" presId="urn:microsoft.com/office/officeart/2005/8/layout/hChevron3"/>
    <dgm:cxn modelId="{A83D77DB-260D-472A-BD84-B5C524373709}" type="presOf" srcId="{2F9D7FDF-2DBD-4C21-9A0D-8356F0CE2FB2}" destId="{4FE87C52-9D21-4EC3-AE15-FAF10E43B2E0}" srcOrd="0" destOrd="0" presId="urn:microsoft.com/office/officeart/2005/8/layout/hChevron3"/>
    <dgm:cxn modelId="{2695EBE1-F8FD-457B-85FD-3E61FA24DBA6}" type="presOf" srcId="{97BB6C3C-D1A5-4CBA-8AB7-70B546019215}" destId="{AA554DA8-422F-41F0-8FDD-39B2ED0C94EE}" srcOrd="0" destOrd="0" presId="urn:microsoft.com/office/officeart/2005/8/layout/hChevron3"/>
    <dgm:cxn modelId="{67C634E5-557D-4886-A00B-829CF508A5D7}" srcId="{2F9D7FDF-2DBD-4C21-9A0D-8356F0CE2FB2}" destId="{0B03706F-C957-4C6A-B044-055E7A6AEBBC}" srcOrd="9" destOrd="0" parTransId="{2466E200-DB88-4835-8271-819B2E401607}" sibTransId="{76F3DA81-7CA7-4B5F-82B8-8AED3DA63296}"/>
    <dgm:cxn modelId="{23E2BFEA-6EC5-45CA-819C-297CE1080689}" type="presOf" srcId="{3CA348AD-BF2A-42BB-BADC-2F8D2E7EAEF5}" destId="{867983FE-FDE6-481B-9B2A-8F02A4D95D20}" srcOrd="0" destOrd="0" presId="urn:microsoft.com/office/officeart/2005/8/layout/hChevron3"/>
    <dgm:cxn modelId="{4AA9C6EB-4DF9-40B1-BC58-3D42E9EDC0BD}" srcId="{2F9D7FDF-2DBD-4C21-9A0D-8356F0CE2FB2}" destId="{365555BF-2952-4017-8BAD-B687ECE7D2FE}" srcOrd="7" destOrd="0" parTransId="{C5076C08-5772-478E-AEEF-909C311452C5}" sibTransId="{7B65A7FB-EB92-44FD-9AE1-4FF49E94ACA2}"/>
    <dgm:cxn modelId="{822781FF-F555-4412-98A1-1F6AD99457E3}" srcId="{2F9D7FDF-2DBD-4C21-9A0D-8356F0CE2FB2}" destId="{0E4E57EA-3DD4-48DA-B571-1AE724A025FF}" srcOrd="1" destOrd="0" parTransId="{DF8F3D1A-C4B7-4DD2-BF00-60E909DADE18}" sibTransId="{48321B87-FDA6-4546-973D-36D9DFF9C341}"/>
    <dgm:cxn modelId="{858473CB-0A5C-4354-8A26-0F183C28F15A}" type="presParOf" srcId="{4FE87C52-9D21-4EC3-AE15-FAF10E43B2E0}" destId="{7428D5A0-D897-46E5-953D-903351ED68D7}" srcOrd="0" destOrd="0" presId="urn:microsoft.com/office/officeart/2005/8/layout/hChevron3"/>
    <dgm:cxn modelId="{E61FFA00-1E4C-4A24-A59C-70C5A532ECB8}" type="presParOf" srcId="{4FE87C52-9D21-4EC3-AE15-FAF10E43B2E0}" destId="{055F42A5-1946-4AC4-B207-85C0C1F157F8}" srcOrd="1" destOrd="0" presId="urn:microsoft.com/office/officeart/2005/8/layout/hChevron3"/>
    <dgm:cxn modelId="{3B107EFC-72A2-48EF-8B33-2E4C7FE9F72C}" type="presParOf" srcId="{4FE87C52-9D21-4EC3-AE15-FAF10E43B2E0}" destId="{810728A7-98B6-43C8-B003-10052F61E355}" srcOrd="2" destOrd="0" presId="urn:microsoft.com/office/officeart/2005/8/layout/hChevron3"/>
    <dgm:cxn modelId="{663E49D3-FE49-44D1-B34E-96F235F057FD}" type="presParOf" srcId="{4FE87C52-9D21-4EC3-AE15-FAF10E43B2E0}" destId="{FDC2C6D8-7340-4BA1-AA35-AC3213529CC2}" srcOrd="3" destOrd="0" presId="urn:microsoft.com/office/officeart/2005/8/layout/hChevron3"/>
    <dgm:cxn modelId="{400DD5F1-E35C-4088-AC0C-EB0EAF55CB75}" type="presParOf" srcId="{4FE87C52-9D21-4EC3-AE15-FAF10E43B2E0}" destId="{854977BA-D141-4D73-BF95-54C513671E34}" srcOrd="4" destOrd="0" presId="urn:microsoft.com/office/officeart/2005/8/layout/hChevron3"/>
    <dgm:cxn modelId="{B4B76E0B-35AF-43A0-84E7-F019F6A813C4}" type="presParOf" srcId="{4FE87C52-9D21-4EC3-AE15-FAF10E43B2E0}" destId="{513E094E-9A27-41DB-AB49-3E9418167964}" srcOrd="5" destOrd="0" presId="urn:microsoft.com/office/officeart/2005/8/layout/hChevron3"/>
    <dgm:cxn modelId="{A3CAD55B-3FC1-4A49-A612-06616F31A3DD}" type="presParOf" srcId="{4FE87C52-9D21-4EC3-AE15-FAF10E43B2E0}" destId="{AF972FEF-30DB-4E53-80DB-062E69A4BD8D}" srcOrd="6" destOrd="0" presId="urn:microsoft.com/office/officeart/2005/8/layout/hChevron3"/>
    <dgm:cxn modelId="{7CF50203-F87C-4F5C-9D6A-39D5FDF7233C}" type="presParOf" srcId="{4FE87C52-9D21-4EC3-AE15-FAF10E43B2E0}" destId="{E698DF97-050B-46A6-8846-F2CC3929CB54}" srcOrd="7" destOrd="0" presId="urn:microsoft.com/office/officeart/2005/8/layout/hChevron3"/>
    <dgm:cxn modelId="{FAA0D296-F6C5-4D38-9969-BF31CF8B02E7}" type="presParOf" srcId="{4FE87C52-9D21-4EC3-AE15-FAF10E43B2E0}" destId="{AA554DA8-422F-41F0-8FDD-39B2ED0C94EE}" srcOrd="8" destOrd="0" presId="urn:microsoft.com/office/officeart/2005/8/layout/hChevron3"/>
    <dgm:cxn modelId="{83F7D8B7-5BAB-4270-A31D-82D6C12A04CE}" type="presParOf" srcId="{4FE87C52-9D21-4EC3-AE15-FAF10E43B2E0}" destId="{66BFA1E8-6CE6-4DCA-AEBC-9EAA2902B356}" srcOrd="9" destOrd="0" presId="urn:microsoft.com/office/officeart/2005/8/layout/hChevron3"/>
    <dgm:cxn modelId="{4630E160-D83A-492C-B512-A769185FB218}" type="presParOf" srcId="{4FE87C52-9D21-4EC3-AE15-FAF10E43B2E0}" destId="{867983FE-FDE6-481B-9B2A-8F02A4D95D20}" srcOrd="10" destOrd="0" presId="urn:microsoft.com/office/officeart/2005/8/layout/hChevron3"/>
    <dgm:cxn modelId="{A196473F-BEF4-42E7-BB74-F421554669DF}" type="presParOf" srcId="{4FE87C52-9D21-4EC3-AE15-FAF10E43B2E0}" destId="{4738B1C8-2008-488D-A0A0-CFF79280A464}" srcOrd="11" destOrd="0" presId="urn:microsoft.com/office/officeart/2005/8/layout/hChevron3"/>
    <dgm:cxn modelId="{C8BB5433-86C4-4BB1-858E-6953F807D95F}" type="presParOf" srcId="{4FE87C52-9D21-4EC3-AE15-FAF10E43B2E0}" destId="{A293925D-5BEE-4037-8A37-C291F591B972}" srcOrd="12" destOrd="0" presId="urn:microsoft.com/office/officeart/2005/8/layout/hChevron3"/>
    <dgm:cxn modelId="{B4E738B5-4A19-4DA0-AC2E-874529CFF5F7}" type="presParOf" srcId="{4FE87C52-9D21-4EC3-AE15-FAF10E43B2E0}" destId="{83B0991E-ED01-4869-AA47-E7B745D0356F}" srcOrd="13" destOrd="0" presId="urn:microsoft.com/office/officeart/2005/8/layout/hChevron3"/>
    <dgm:cxn modelId="{44756855-788D-4D86-A61D-E1B434484327}" type="presParOf" srcId="{4FE87C52-9D21-4EC3-AE15-FAF10E43B2E0}" destId="{2EC2B8B3-DC00-440C-B35A-B270118F7ADC}" srcOrd="14" destOrd="0" presId="urn:microsoft.com/office/officeart/2005/8/layout/hChevron3"/>
    <dgm:cxn modelId="{0398AF1E-21F1-4EA8-9D2C-3ABDC59344C9}" type="presParOf" srcId="{4FE87C52-9D21-4EC3-AE15-FAF10E43B2E0}" destId="{474EA212-9AE0-4009-864D-7C97E4F51710}" srcOrd="15" destOrd="0" presId="urn:microsoft.com/office/officeart/2005/8/layout/hChevron3"/>
    <dgm:cxn modelId="{32326B12-48AD-48B8-AF15-CC8AB66E39B5}" type="presParOf" srcId="{4FE87C52-9D21-4EC3-AE15-FAF10E43B2E0}" destId="{AF5A1A78-2330-402E-9351-8125C810F44E}" srcOrd="16" destOrd="0" presId="urn:microsoft.com/office/officeart/2005/8/layout/hChevron3"/>
    <dgm:cxn modelId="{F303291D-5010-4624-9300-053EE253F66F}" type="presParOf" srcId="{4FE87C52-9D21-4EC3-AE15-FAF10E43B2E0}" destId="{64F54A90-01F3-4B27-B148-EB5325387C65}" srcOrd="17" destOrd="0" presId="urn:microsoft.com/office/officeart/2005/8/layout/hChevron3"/>
    <dgm:cxn modelId="{5A26CCC9-9B61-4A28-B340-C3FE9E1C8912}" type="presParOf" srcId="{4FE87C52-9D21-4EC3-AE15-FAF10E43B2E0}" destId="{34EDF735-0370-4100-BAE6-350E9D3BF60A}" srcOrd="18" destOrd="0" presId="urn:microsoft.com/office/officeart/2005/8/layout/hChevron3"/>
    <dgm:cxn modelId="{80ECCADC-F60A-4E69-99CD-E8C655CE5742}" type="presParOf" srcId="{4FE87C52-9D21-4EC3-AE15-FAF10E43B2E0}" destId="{726431FC-FA0B-4C3C-A6DD-887F4C846499}" srcOrd="19" destOrd="0" presId="urn:microsoft.com/office/officeart/2005/8/layout/hChevron3"/>
    <dgm:cxn modelId="{24B9CC4E-1BED-4008-9FF9-2A85AA256DF6}" type="presParOf" srcId="{4FE87C52-9D21-4EC3-AE15-FAF10E43B2E0}" destId="{60315EC2-793C-487F-A408-02FCA2A83A03}" srcOrd="20" destOrd="0" presId="urn:microsoft.com/office/officeart/2005/8/layout/hChevron3"/>
    <dgm:cxn modelId="{47A054D4-F233-4F94-B211-C796CD99345C}" type="presParOf" srcId="{4FE87C52-9D21-4EC3-AE15-FAF10E43B2E0}" destId="{D7420EFD-A60F-4C98-A076-622160D785A0}" srcOrd="21" destOrd="0" presId="urn:microsoft.com/office/officeart/2005/8/layout/hChevron3"/>
    <dgm:cxn modelId="{2842D34F-B59F-4BE0-9227-0C675DC52CBE}" type="presParOf" srcId="{4FE87C52-9D21-4EC3-AE15-FAF10E43B2E0}" destId="{766ACAA1-1CA2-4234-B84B-692388971535}" srcOrd="22" destOrd="0" presId="urn:microsoft.com/office/officeart/2005/8/layout/hChevron3"/>
    <dgm:cxn modelId="{E51E49E9-C27A-42ED-A7C5-BF19F4B9E064}" type="presParOf" srcId="{4FE87C52-9D21-4EC3-AE15-FAF10E43B2E0}" destId="{2A84BD56-72F6-4BF1-ABE2-DABC723EE28F}" srcOrd="23" destOrd="0" presId="urn:microsoft.com/office/officeart/2005/8/layout/hChevron3"/>
    <dgm:cxn modelId="{A3A5BD12-3AC4-4917-AAE0-EAE2623E5A47}" type="presParOf" srcId="{4FE87C52-9D21-4EC3-AE15-FAF10E43B2E0}" destId="{334B9088-F4D7-4E48-9B99-A7A26E84790C}" srcOrd="24" destOrd="0" presId="urn:microsoft.com/office/officeart/2005/8/layout/hChevron3"/>
    <dgm:cxn modelId="{4AB505DA-D899-420E-A1F0-EA613EE8D533}" type="presParOf" srcId="{4FE87C52-9D21-4EC3-AE15-FAF10E43B2E0}" destId="{49E91361-2AC5-4964-BABC-BC108E701200}" srcOrd="25" destOrd="0" presId="urn:microsoft.com/office/officeart/2005/8/layout/hChevron3"/>
    <dgm:cxn modelId="{980F10C5-CEEC-4EBA-A933-334C209A1DEC}" type="presParOf" srcId="{4FE87C52-9D21-4EC3-AE15-FAF10E43B2E0}" destId="{94238A2B-566F-4171-9168-D5548AFE0C36}" srcOrd="2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075582-650D-4E9F-9DE0-B65A957D809F}" type="doc">
      <dgm:prSet loTypeId="urn:microsoft.com/office/officeart/2005/8/layout/pyramid1" loCatId="pyramid" qsTypeId="urn:microsoft.com/office/officeart/2005/8/quickstyle/simple3" qsCatId="simple" csTypeId="urn:microsoft.com/office/officeart/2005/8/colors/accent5_5" csCatId="accent5" phldr="1"/>
      <dgm:spPr/>
    </dgm:pt>
    <dgm:pt modelId="{69CDEFEE-35AF-427A-8059-713A45B2DC0A}">
      <dgm:prSet phldrT="[Texte]" custT="1"/>
      <dgm:spPr/>
      <dgm:t>
        <a:bodyPr/>
        <a:lstStyle/>
        <a:p>
          <a:r>
            <a:rPr lang="fr-FR" sz="3200" dirty="0">
              <a:latin typeface="Barlow" panose="00000500000000000000" pitchFamily="2" charset="0"/>
            </a:rPr>
            <a:t>1 accident grave ou mortel</a:t>
          </a:r>
        </a:p>
      </dgm:t>
    </dgm:pt>
    <dgm:pt modelId="{5B78A05B-13C7-4993-BB44-9B30FD2FECB8}" type="parTrans" cxnId="{4F7C9570-B3AA-4E5E-9746-9DB1721DC7BD}">
      <dgm:prSet/>
      <dgm:spPr/>
      <dgm:t>
        <a:bodyPr/>
        <a:lstStyle/>
        <a:p>
          <a:endParaRPr lang="fr-FR" sz="1050">
            <a:latin typeface="Barlow" panose="00000500000000000000" pitchFamily="2" charset="0"/>
          </a:endParaRPr>
        </a:p>
      </dgm:t>
    </dgm:pt>
    <dgm:pt modelId="{B9A6EE44-5D0D-4926-8B8A-E549C37A3F13}" type="sibTrans" cxnId="{4F7C9570-B3AA-4E5E-9746-9DB1721DC7BD}">
      <dgm:prSet/>
      <dgm:spPr/>
      <dgm:t>
        <a:bodyPr/>
        <a:lstStyle/>
        <a:p>
          <a:endParaRPr lang="fr-FR" sz="1050">
            <a:latin typeface="Barlow" panose="00000500000000000000" pitchFamily="2" charset="0"/>
          </a:endParaRPr>
        </a:p>
      </dgm:t>
    </dgm:pt>
    <dgm:pt modelId="{6103F26B-9881-45E1-A633-686B08ED0E06}">
      <dgm:prSet phldrT="[Texte]" custT="1"/>
      <dgm:spPr/>
      <dgm:t>
        <a:bodyPr/>
        <a:lstStyle/>
        <a:p>
          <a:r>
            <a:rPr lang="fr-FR" sz="3200" dirty="0">
              <a:latin typeface="Barlow" panose="00000500000000000000" pitchFamily="2" charset="0"/>
            </a:rPr>
            <a:t>10 accidents sans gravités </a:t>
          </a:r>
        </a:p>
      </dgm:t>
    </dgm:pt>
    <dgm:pt modelId="{D46E99C9-7BDF-4893-86AF-A3D823B96B0D}" type="parTrans" cxnId="{238F3C43-A96C-4373-84CC-4AB8E8A10FE9}">
      <dgm:prSet/>
      <dgm:spPr/>
      <dgm:t>
        <a:bodyPr/>
        <a:lstStyle/>
        <a:p>
          <a:endParaRPr lang="fr-FR" sz="1050">
            <a:latin typeface="Barlow" panose="00000500000000000000" pitchFamily="2" charset="0"/>
          </a:endParaRPr>
        </a:p>
      </dgm:t>
    </dgm:pt>
    <dgm:pt modelId="{1F7A16D8-2C89-4DE6-A8AD-CDEFE5F50893}" type="sibTrans" cxnId="{238F3C43-A96C-4373-84CC-4AB8E8A10FE9}">
      <dgm:prSet/>
      <dgm:spPr/>
      <dgm:t>
        <a:bodyPr/>
        <a:lstStyle/>
        <a:p>
          <a:endParaRPr lang="fr-FR" sz="1050">
            <a:latin typeface="Barlow" panose="00000500000000000000" pitchFamily="2" charset="0"/>
          </a:endParaRPr>
        </a:p>
      </dgm:t>
    </dgm:pt>
    <dgm:pt modelId="{62B31582-79BA-4823-BD4C-69291A05A708}">
      <dgm:prSet phldrT="[Texte]" custT="1"/>
      <dgm:spPr/>
      <dgm:t>
        <a:bodyPr/>
        <a:lstStyle/>
        <a:p>
          <a:r>
            <a:rPr lang="fr-FR" sz="3200" dirty="0">
              <a:latin typeface="Barlow" panose="00000500000000000000" pitchFamily="2" charset="0"/>
            </a:rPr>
            <a:t>600 comportements remontées  </a:t>
          </a:r>
        </a:p>
      </dgm:t>
    </dgm:pt>
    <dgm:pt modelId="{24CD1D59-3EC0-4E46-94E2-847DEB8568C6}" type="parTrans" cxnId="{CF6C2B97-2AF8-4D0C-88F7-5B06C82E9A50}">
      <dgm:prSet/>
      <dgm:spPr/>
      <dgm:t>
        <a:bodyPr/>
        <a:lstStyle/>
        <a:p>
          <a:endParaRPr lang="fr-FR" sz="1050">
            <a:latin typeface="Barlow" panose="00000500000000000000" pitchFamily="2" charset="0"/>
          </a:endParaRPr>
        </a:p>
      </dgm:t>
    </dgm:pt>
    <dgm:pt modelId="{DF0A356B-C719-4796-9E86-2BEE1FB182E5}" type="sibTrans" cxnId="{CF6C2B97-2AF8-4D0C-88F7-5B06C82E9A50}">
      <dgm:prSet/>
      <dgm:spPr/>
      <dgm:t>
        <a:bodyPr/>
        <a:lstStyle/>
        <a:p>
          <a:endParaRPr lang="fr-FR" sz="1050">
            <a:latin typeface="Barlow" panose="00000500000000000000" pitchFamily="2" charset="0"/>
          </a:endParaRPr>
        </a:p>
      </dgm:t>
    </dgm:pt>
    <dgm:pt modelId="{CECCAA9C-A2DC-4C0B-9B46-C8FF16019A94}">
      <dgm:prSet phldrT="[Texte]" custT="1"/>
      <dgm:spPr/>
      <dgm:t>
        <a:bodyPr/>
        <a:lstStyle/>
        <a:p>
          <a:r>
            <a:rPr lang="fr-FR" sz="3200" dirty="0">
              <a:latin typeface="Barlow" panose="00000500000000000000" pitchFamily="2" charset="0"/>
            </a:rPr>
            <a:t>30 dégâts matériels</a:t>
          </a:r>
        </a:p>
      </dgm:t>
    </dgm:pt>
    <dgm:pt modelId="{417A6D85-9642-4D42-9E81-314B58B59870}" type="sibTrans" cxnId="{DDF43EE9-062B-4513-A9B3-DEA7D1B843AA}">
      <dgm:prSet/>
      <dgm:spPr/>
      <dgm:t>
        <a:bodyPr/>
        <a:lstStyle/>
        <a:p>
          <a:endParaRPr lang="fr-FR" sz="1050">
            <a:latin typeface="Barlow" panose="00000500000000000000" pitchFamily="2" charset="0"/>
          </a:endParaRPr>
        </a:p>
      </dgm:t>
    </dgm:pt>
    <dgm:pt modelId="{D4F5620C-39EA-430A-8B44-F6564A02EEF8}" type="parTrans" cxnId="{DDF43EE9-062B-4513-A9B3-DEA7D1B843AA}">
      <dgm:prSet/>
      <dgm:spPr/>
      <dgm:t>
        <a:bodyPr/>
        <a:lstStyle/>
        <a:p>
          <a:endParaRPr lang="fr-FR" sz="1050">
            <a:latin typeface="Barlow" panose="00000500000000000000" pitchFamily="2" charset="0"/>
          </a:endParaRPr>
        </a:p>
      </dgm:t>
    </dgm:pt>
    <dgm:pt modelId="{136E307D-5C31-4EE0-8470-7869AFBACD74}" type="pres">
      <dgm:prSet presAssocID="{19075582-650D-4E9F-9DE0-B65A957D809F}" presName="Name0" presStyleCnt="0">
        <dgm:presLayoutVars>
          <dgm:dir/>
          <dgm:animLvl val="lvl"/>
          <dgm:resizeHandles val="exact"/>
        </dgm:presLayoutVars>
      </dgm:prSet>
      <dgm:spPr/>
    </dgm:pt>
    <dgm:pt modelId="{BA3F78CE-4ADC-44CE-903F-49F318A7E66A}" type="pres">
      <dgm:prSet presAssocID="{69CDEFEE-35AF-427A-8059-713A45B2DC0A}" presName="Name8" presStyleCnt="0"/>
      <dgm:spPr/>
    </dgm:pt>
    <dgm:pt modelId="{3913E0DD-C77B-41C5-99A1-F3606B3852EB}" type="pres">
      <dgm:prSet presAssocID="{69CDEFEE-35AF-427A-8059-713A45B2DC0A}" presName="level" presStyleLbl="node1" presStyleIdx="0" presStyleCnt="4">
        <dgm:presLayoutVars>
          <dgm:chMax val="1"/>
          <dgm:bulletEnabled val="1"/>
        </dgm:presLayoutVars>
      </dgm:prSet>
      <dgm:spPr/>
    </dgm:pt>
    <dgm:pt modelId="{002117DA-BC2C-4827-852A-11E09ABD0DA8}" type="pres">
      <dgm:prSet presAssocID="{69CDEFEE-35AF-427A-8059-713A45B2DC0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B49E130-4A93-4F43-9521-8A8D24F778B0}" type="pres">
      <dgm:prSet presAssocID="{6103F26B-9881-45E1-A633-686B08ED0E06}" presName="Name8" presStyleCnt="0"/>
      <dgm:spPr/>
    </dgm:pt>
    <dgm:pt modelId="{23965E33-1B75-48B7-A490-7CA841F2F474}" type="pres">
      <dgm:prSet presAssocID="{6103F26B-9881-45E1-A633-686B08ED0E06}" presName="level" presStyleLbl="node1" presStyleIdx="1" presStyleCnt="4">
        <dgm:presLayoutVars>
          <dgm:chMax val="1"/>
          <dgm:bulletEnabled val="1"/>
        </dgm:presLayoutVars>
      </dgm:prSet>
      <dgm:spPr/>
    </dgm:pt>
    <dgm:pt modelId="{446878B6-AABA-47DC-BBFE-249A3EFDB909}" type="pres">
      <dgm:prSet presAssocID="{6103F26B-9881-45E1-A633-686B08ED0E0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259CED9-1507-45F3-B6D2-8C5F2B27936C}" type="pres">
      <dgm:prSet presAssocID="{CECCAA9C-A2DC-4C0B-9B46-C8FF16019A94}" presName="Name8" presStyleCnt="0"/>
      <dgm:spPr/>
    </dgm:pt>
    <dgm:pt modelId="{AEBE9111-26A7-42D1-9E64-BC7603455079}" type="pres">
      <dgm:prSet presAssocID="{CECCAA9C-A2DC-4C0B-9B46-C8FF16019A94}" presName="level" presStyleLbl="node1" presStyleIdx="2" presStyleCnt="4">
        <dgm:presLayoutVars>
          <dgm:chMax val="1"/>
          <dgm:bulletEnabled val="1"/>
        </dgm:presLayoutVars>
      </dgm:prSet>
      <dgm:spPr/>
    </dgm:pt>
    <dgm:pt modelId="{F93BE551-8373-47F1-B5FD-1FE8B865CCE5}" type="pres">
      <dgm:prSet presAssocID="{CECCAA9C-A2DC-4C0B-9B46-C8FF16019A9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F1E3898-1502-4B15-97AF-0FD3EC015575}" type="pres">
      <dgm:prSet presAssocID="{62B31582-79BA-4823-BD4C-69291A05A708}" presName="Name8" presStyleCnt="0"/>
      <dgm:spPr/>
    </dgm:pt>
    <dgm:pt modelId="{53456944-B336-4021-8811-6502F0F2BC32}" type="pres">
      <dgm:prSet presAssocID="{62B31582-79BA-4823-BD4C-69291A05A708}" presName="level" presStyleLbl="node1" presStyleIdx="3" presStyleCnt="4">
        <dgm:presLayoutVars>
          <dgm:chMax val="1"/>
          <dgm:bulletEnabled val="1"/>
        </dgm:presLayoutVars>
      </dgm:prSet>
      <dgm:spPr/>
    </dgm:pt>
    <dgm:pt modelId="{F1D73B50-6CCD-4D95-B24A-5CE8EF3BBBF4}" type="pres">
      <dgm:prSet presAssocID="{62B31582-79BA-4823-BD4C-69291A05A70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7AAA3D21-CF0D-4D93-A7BC-89CB95222AD5}" type="presOf" srcId="{6103F26B-9881-45E1-A633-686B08ED0E06}" destId="{446878B6-AABA-47DC-BBFE-249A3EFDB909}" srcOrd="1" destOrd="0" presId="urn:microsoft.com/office/officeart/2005/8/layout/pyramid1"/>
    <dgm:cxn modelId="{6E99443D-18D5-4EF1-A1C9-F1F2C95D7964}" type="presOf" srcId="{CECCAA9C-A2DC-4C0B-9B46-C8FF16019A94}" destId="{F93BE551-8373-47F1-B5FD-1FE8B865CCE5}" srcOrd="1" destOrd="0" presId="urn:microsoft.com/office/officeart/2005/8/layout/pyramid1"/>
    <dgm:cxn modelId="{238F3C43-A96C-4373-84CC-4AB8E8A10FE9}" srcId="{19075582-650D-4E9F-9DE0-B65A957D809F}" destId="{6103F26B-9881-45E1-A633-686B08ED0E06}" srcOrd="1" destOrd="0" parTransId="{D46E99C9-7BDF-4893-86AF-A3D823B96B0D}" sibTransId="{1F7A16D8-2C89-4DE6-A8AD-CDEFE5F50893}"/>
    <dgm:cxn modelId="{0C14476A-EE66-4D22-BA02-176654FC635C}" type="presOf" srcId="{62B31582-79BA-4823-BD4C-69291A05A708}" destId="{53456944-B336-4021-8811-6502F0F2BC32}" srcOrd="0" destOrd="0" presId="urn:microsoft.com/office/officeart/2005/8/layout/pyramid1"/>
    <dgm:cxn modelId="{4F7C9570-B3AA-4E5E-9746-9DB1721DC7BD}" srcId="{19075582-650D-4E9F-9DE0-B65A957D809F}" destId="{69CDEFEE-35AF-427A-8059-713A45B2DC0A}" srcOrd="0" destOrd="0" parTransId="{5B78A05B-13C7-4993-BB44-9B30FD2FECB8}" sibTransId="{B9A6EE44-5D0D-4926-8B8A-E549C37A3F13}"/>
    <dgm:cxn modelId="{1CBF7D86-A36B-42AF-B1E9-9019F438E781}" type="presOf" srcId="{CECCAA9C-A2DC-4C0B-9B46-C8FF16019A94}" destId="{AEBE9111-26A7-42D1-9E64-BC7603455079}" srcOrd="0" destOrd="0" presId="urn:microsoft.com/office/officeart/2005/8/layout/pyramid1"/>
    <dgm:cxn modelId="{CF6C2B97-2AF8-4D0C-88F7-5B06C82E9A50}" srcId="{19075582-650D-4E9F-9DE0-B65A957D809F}" destId="{62B31582-79BA-4823-BD4C-69291A05A708}" srcOrd="3" destOrd="0" parTransId="{24CD1D59-3EC0-4E46-94E2-847DEB8568C6}" sibTransId="{DF0A356B-C719-4796-9E86-2BEE1FB182E5}"/>
    <dgm:cxn modelId="{8DAC5599-0CC1-43F3-BE1B-EF7585253EAC}" type="presOf" srcId="{6103F26B-9881-45E1-A633-686B08ED0E06}" destId="{23965E33-1B75-48B7-A490-7CA841F2F474}" srcOrd="0" destOrd="0" presId="urn:microsoft.com/office/officeart/2005/8/layout/pyramid1"/>
    <dgm:cxn modelId="{980077B5-ADDD-453D-B82D-1C785568E152}" type="presOf" srcId="{69CDEFEE-35AF-427A-8059-713A45B2DC0A}" destId="{3913E0DD-C77B-41C5-99A1-F3606B3852EB}" srcOrd="0" destOrd="0" presId="urn:microsoft.com/office/officeart/2005/8/layout/pyramid1"/>
    <dgm:cxn modelId="{DDF43EE9-062B-4513-A9B3-DEA7D1B843AA}" srcId="{19075582-650D-4E9F-9DE0-B65A957D809F}" destId="{CECCAA9C-A2DC-4C0B-9B46-C8FF16019A94}" srcOrd="2" destOrd="0" parTransId="{D4F5620C-39EA-430A-8B44-F6564A02EEF8}" sibTransId="{417A6D85-9642-4D42-9E81-314B58B59870}"/>
    <dgm:cxn modelId="{E08463F2-AD7A-4575-B3BD-760EABF83EFA}" type="presOf" srcId="{19075582-650D-4E9F-9DE0-B65A957D809F}" destId="{136E307D-5C31-4EE0-8470-7869AFBACD74}" srcOrd="0" destOrd="0" presId="urn:microsoft.com/office/officeart/2005/8/layout/pyramid1"/>
    <dgm:cxn modelId="{0C5DF5F4-E7A7-4668-98CB-04990DD9E48D}" type="presOf" srcId="{62B31582-79BA-4823-BD4C-69291A05A708}" destId="{F1D73B50-6CCD-4D95-B24A-5CE8EF3BBBF4}" srcOrd="1" destOrd="0" presId="urn:microsoft.com/office/officeart/2005/8/layout/pyramid1"/>
    <dgm:cxn modelId="{A2D31FFE-0F2E-4BBE-835B-7FAADF66656D}" type="presOf" srcId="{69CDEFEE-35AF-427A-8059-713A45B2DC0A}" destId="{002117DA-BC2C-4827-852A-11E09ABD0DA8}" srcOrd="1" destOrd="0" presId="urn:microsoft.com/office/officeart/2005/8/layout/pyramid1"/>
    <dgm:cxn modelId="{2A6121F7-CD7A-4D13-9FC7-046DB5B68A80}" type="presParOf" srcId="{136E307D-5C31-4EE0-8470-7869AFBACD74}" destId="{BA3F78CE-4ADC-44CE-903F-49F318A7E66A}" srcOrd="0" destOrd="0" presId="urn:microsoft.com/office/officeart/2005/8/layout/pyramid1"/>
    <dgm:cxn modelId="{1D8CCA3E-F20A-4191-AA1D-796C5C4CC6A3}" type="presParOf" srcId="{BA3F78CE-4ADC-44CE-903F-49F318A7E66A}" destId="{3913E0DD-C77B-41C5-99A1-F3606B3852EB}" srcOrd="0" destOrd="0" presId="urn:microsoft.com/office/officeart/2005/8/layout/pyramid1"/>
    <dgm:cxn modelId="{0532FDB5-3F56-4C50-AEE0-55F8F648A6A3}" type="presParOf" srcId="{BA3F78CE-4ADC-44CE-903F-49F318A7E66A}" destId="{002117DA-BC2C-4827-852A-11E09ABD0DA8}" srcOrd="1" destOrd="0" presId="urn:microsoft.com/office/officeart/2005/8/layout/pyramid1"/>
    <dgm:cxn modelId="{6CBBFEC4-897B-4492-9FDE-DFA098BCD237}" type="presParOf" srcId="{136E307D-5C31-4EE0-8470-7869AFBACD74}" destId="{AB49E130-4A93-4F43-9521-8A8D24F778B0}" srcOrd="1" destOrd="0" presId="urn:microsoft.com/office/officeart/2005/8/layout/pyramid1"/>
    <dgm:cxn modelId="{AD366116-457D-4C3D-A7E0-A80578BB0422}" type="presParOf" srcId="{AB49E130-4A93-4F43-9521-8A8D24F778B0}" destId="{23965E33-1B75-48B7-A490-7CA841F2F474}" srcOrd="0" destOrd="0" presId="urn:microsoft.com/office/officeart/2005/8/layout/pyramid1"/>
    <dgm:cxn modelId="{EA6AB6A2-D853-4C90-B601-69C11A862BFA}" type="presParOf" srcId="{AB49E130-4A93-4F43-9521-8A8D24F778B0}" destId="{446878B6-AABA-47DC-BBFE-249A3EFDB909}" srcOrd="1" destOrd="0" presId="urn:microsoft.com/office/officeart/2005/8/layout/pyramid1"/>
    <dgm:cxn modelId="{DEBC95E6-BD0E-4BFA-B04C-8162752D1CC0}" type="presParOf" srcId="{136E307D-5C31-4EE0-8470-7869AFBACD74}" destId="{C259CED9-1507-45F3-B6D2-8C5F2B27936C}" srcOrd="2" destOrd="0" presId="urn:microsoft.com/office/officeart/2005/8/layout/pyramid1"/>
    <dgm:cxn modelId="{129F91C0-B44D-4580-BE24-A4668461FE28}" type="presParOf" srcId="{C259CED9-1507-45F3-B6D2-8C5F2B27936C}" destId="{AEBE9111-26A7-42D1-9E64-BC7603455079}" srcOrd="0" destOrd="0" presId="urn:microsoft.com/office/officeart/2005/8/layout/pyramid1"/>
    <dgm:cxn modelId="{57200318-7F08-4A3B-9C08-605454BAF08B}" type="presParOf" srcId="{C259CED9-1507-45F3-B6D2-8C5F2B27936C}" destId="{F93BE551-8373-47F1-B5FD-1FE8B865CCE5}" srcOrd="1" destOrd="0" presId="urn:microsoft.com/office/officeart/2005/8/layout/pyramid1"/>
    <dgm:cxn modelId="{AE5E980C-D330-435B-9413-365A98567594}" type="presParOf" srcId="{136E307D-5C31-4EE0-8470-7869AFBACD74}" destId="{9F1E3898-1502-4B15-97AF-0FD3EC015575}" srcOrd="3" destOrd="0" presId="urn:microsoft.com/office/officeart/2005/8/layout/pyramid1"/>
    <dgm:cxn modelId="{68476A7F-88FA-41DB-B50A-D1B62062FEEF}" type="presParOf" srcId="{9F1E3898-1502-4B15-97AF-0FD3EC015575}" destId="{53456944-B336-4021-8811-6502F0F2BC32}" srcOrd="0" destOrd="0" presId="urn:microsoft.com/office/officeart/2005/8/layout/pyramid1"/>
    <dgm:cxn modelId="{DA1AA20A-F6F4-4248-9C3B-7DDD69ADC8B2}" type="presParOf" srcId="{9F1E3898-1502-4B15-97AF-0FD3EC015575}" destId="{F1D73B50-6CCD-4D95-B24A-5CE8EF3BBBF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8D5A0-D897-46E5-953D-903351ED68D7}">
      <dsp:nvSpPr>
        <dsp:cNvPr id="0" name=""/>
        <dsp:cNvSpPr/>
      </dsp:nvSpPr>
      <dsp:spPr>
        <a:xfrm>
          <a:off x="9747" y="5457989"/>
          <a:ext cx="2058484" cy="823393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Février</a:t>
          </a:r>
        </a:p>
      </dsp:txBody>
      <dsp:txXfrm>
        <a:off x="9747" y="5457989"/>
        <a:ext cx="1852636" cy="823393"/>
      </dsp:txXfrm>
    </dsp:sp>
    <dsp:sp modelId="{810728A7-98B6-43C8-B003-10052F61E355}">
      <dsp:nvSpPr>
        <dsp:cNvPr id="0" name=""/>
        <dsp:cNvSpPr/>
      </dsp:nvSpPr>
      <dsp:spPr>
        <a:xfrm>
          <a:off x="1656535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Mars</a:t>
          </a:r>
        </a:p>
      </dsp:txBody>
      <dsp:txXfrm>
        <a:off x="2068232" y="5457989"/>
        <a:ext cx="1235091" cy="823393"/>
      </dsp:txXfrm>
    </dsp:sp>
    <dsp:sp modelId="{854977BA-D141-4D73-BF95-54C513671E34}">
      <dsp:nvSpPr>
        <dsp:cNvPr id="0" name=""/>
        <dsp:cNvSpPr/>
      </dsp:nvSpPr>
      <dsp:spPr>
        <a:xfrm>
          <a:off x="3303323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Avril</a:t>
          </a:r>
        </a:p>
      </dsp:txBody>
      <dsp:txXfrm>
        <a:off x="3715020" y="5457989"/>
        <a:ext cx="1235091" cy="823393"/>
      </dsp:txXfrm>
    </dsp:sp>
    <dsp:sp modelId="{AF972FEF-30DB-4E53-80DB-062E69A4BD8D}">
      <dsp:nvSpPr>
        <dsp:cNvPr id="0" name=""/>
        <dsp:cNvSpPr/>
      </dsp:nvSpPr>
      <dsp:spPr>
        <a:xfrm>
          <a:off x="4950111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Mai</a:t>
          </a:r>
        </a:p>
      </dsp:txBody>
      <dsp:txXfrm>
        <a:off x="5361808" y="5457989"/>
        <a:ext cx="1235091" cy="823393"/>
      </dsp:txXfrm>
    </dsp:sp>
    <dsp:sp modelId="{AA554DA8-422F-41F0-8FDD-39B2ED0C94EE}">
      <dsp:nvSpPr>
        <dsp:cNvPr id="0" name=""/>
        <dsp:cNvSpPr/>
      </dsp:nvSpPr>
      <dsp:spPr>
        <a:xfrm>
          <a:off x="6596899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Juin</a:t>
          </a:r>
        </a:p>
      </dsp:txBody>
      <dsp:txXfrm>
        <a:off x="7008596" y="5457989"/>
        <a:ext cx="1235091" cy="823393"/>
      </dsp:txXfrm>
    </dsp:sp>
    <dsp:sp modelId="{867983FE-FDE6-481B-9B2A-8F02A4D95D20}">
      <dsp:nvSpPr>
        <dsp:cNvPr id="0" name=""/>
        <dsp:cNvSpPr/>
      </dsp:nvSpPr>
      <dsp:spPr>
        <a:xfrm>
          <a:off x="8243687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Juillet</a:t>
          </a:r>
        </a:p>
      </dsp:txBody>
      <dsp:txXfrm>
        <a:off x="8655384" y="5457989"/>
        <a:ext cx="1235091" cy="823393"/>
      </dsp:txXfrm>
    </dsp:sp>
    <dsp:sp modelId="{A293925D-5BEE-4037-8A37-C291F591B972}">
      <dsp:nvSpPr>
        <dsp:cNvPr id="0" name=""/>
        <dsp:cNvSpPr/>
      </dsp:nvSpPr>
      <dsp:spPr>
        <a:xfrm>
          <a:off x="9890475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Août </a:t>
          </a:r>
        </a:p>
      </dsp:txBody>
      <dsp:txXfrm>
        <a:off x="10302172" y="5457989"/>
        <a:ext cx="1235091" cy="823393"/>
      </dsp:txXfrm>
    </dsp:sp>
    <dsp:sp modelId="{2EC2B8B3-DC00-440C-B35A-B270118F7ADC}">
      <dsp:nvSpPr>
        <dsp:cNvPr id="0" name=""/>
        <dsp:cNvSpPr/>
      </dsp:nvSpPr>
      <dsp:spPr>
        <a:xfrm>
          <a:off x="11537263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Septembre</a:t>
          </a:r>
        </a:p>
      </dsp:txBody>
      <dsp:txXfrm>
        <a:off x="11948960" y="5457989"/>
        <a:ext cx="1235091" cy="823393"/>
      </dsp:txXfrm>
    </dsp:sp>
    <dsp:sp modelId="{AF5A1A78-2330-402E-9351-8125C810F44E}">
      <dsp:nvSpPr>
        <dsp:cNvPr id="0" name=""/>
        <dsp:cNvSpPr/>
      </dsp:nvSpPr>
      <dsp:spPr>
        <a:xfrm>
          <a:off x="13184051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Octobre</a:t>
          </a:r>
        </a:p>
      </dsp:txBody>
      <dsp:txXfrm>
        <a:off x="13595748" y="5457989"/>
        <a:ext cx="1235091" cy="823393"/>
      </dsp:txXfrm>
    </dsp:sp>
    <dsp:sp modelId="{34EDF735-0370-4100-BAE6-350E9D3BF60A}">
      <dsp:nvSpPr>
        <dsp:cNvPr id="0" name=""/>
        <dsp:cNvSpPr/>
      </dsp:nvSpPr>
      <dsp:spPr>
        <a:xfrm>
          <a:off x="14830839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Novembre</a:t>
          </a:r>
        </a:p>
      </dsp:txBody>
      <dsp:txXfrm>
        <a:off x="15242536" y="5457989"/>
        <a:ext cx="1235091" cy="823393"/>
      </dsp:txXfrm>
    </dsp:sp>
    <dsp:sp modelId="{60315EC2-793C-487F-A408-02FCA2A83A03}">
      <dsp:nvSpPr>
        <dsp:cNvPr id="0" name=""/>
        <dsp:cNvSpPr/>
      </dsp:nvSpPr>
      <dsp:spPr>
        <a:xfrm>
          <a:off x="16477627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Décembre</a:t>
          </a:r>
        </a:p>
      </dsp:txBody>
      <dsp:txXfrm>
        <a:off x="16889324" y="5457989"/>
        <a:ext cx="1235091" cy="823393"/>
      </dsp:txXfrm>
    </dsp:sp>
    <dsp:sp modelId="{766ACAA1-1CA2-4234-B84B-692388971535}">
      <dsp:nvSpPr>
        <dsp:cNvPr id="0" name=""/>
        <dsp:cNvSpPr/>
      </dsp:nvSpPr>
      <dsp:spPr>
        <a:xfrm>
          <a:off x="18124415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Janvier</a:t>
          </a:r>
        </a:p>
      </dsp:txBody>
      <dsp:txXfrm>
        <a:off x="18536112" y="5457989"/>
        <a:ext cx="1235091" cy="823393"/>
      </dsp:txXfrm>
    </dsp:sp>
    <dsp:sp modelId="{334B9088-F4D7-4E48-9B99-A7A26E84790C}">
      <dsp:nvSpPr>
        <dsp:cNvPr id="0" name=""/>
        <dsp:cNvSpPr/>
      </dsp:nvSpPr>
      <dsp:spPr>
        <a:xfrm>
          <a:off x="19771203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Février</a:t>
          </a:r>
        </a:p>
      </dsp:txBody>
      <dsp:txXfrm>
        <a:off x="20182900" y="5457989"/>
        <a:ext cx="1235091" cy="823393"/>
      </dsp:txXfrm>
    </dsp:sp>
    <dsp:sp modelId="{94238A2B-566F-4171-9168-D5548AFE0C36}">
      <dsp:nvSpPr>
        <dsp:cNvPr id="0" name=""/>
        <dsp:cNvSpPr/>
      </dsp:nvSpPr>
      <dsp:spPr>
        <a:xfrm>
          <a:off x="21417991" y="5457989"/>
          <a:ext cx="2058484" cy="823393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Barlow" panose="00000500000000000000" pitchFamily="2" charset="0"/>
            </a:rPr>
            <a:t>Mars</a:t>
          </a:r>
        </a:p>
      </dsp:txBody>
      <dsp:txXfrm>
        <a:off x="21829688" y="5457989"/>
        <a:ext cx="1235091" cy="823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13E0DD-C77B-41C5-99A1-F3606B3852EB}">
      <dsp:nvSpPr>
        <dsp:cNvPr id="0" name=""/>
        <dsp:cNvSpPr/>
      </dsp:nvSpPr>
      <dsp:spPr>
        <a:xfrm>
          <a:off x="3890068" y="0"/>
          <a:ext cx="2593379" cy="2282317"/>
        </a:xfrm>
        <a:prstGeom prst="trapezoid">
          <a:avLst>
            <a:gd name="adj" fmla="val 56815"/>
          </a:avLst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>
              <a:latin typeface="Barlow" panose="00000500000000000000" pitchFamily="2" charset="0"/>
            </a:rPr>
            <a:t>1 accident grave ou mortel</a:t>
          </a:r>
        </a:p>
      </dsp:txBody>
      <dsp:txXfrm>
        <a:off x="3890068" y="0"/>
        <a:ext cx="2593379" cy="2282317"/>
      </dsp:txXfrm>
    </dsp:sp>
    <dsp:sp modelId="{23965E33-1B75-48B7-A490-7CA841F2F474}">
      <dsp:nvSpPr>
        <dsp:cNvPr id="0" name=""/>
        <dsp:cNvSpPr/>
      </dsp:nvSpPr>
      <dsp:spPr>
        <a:xfrm>
          <a:off x="2593379" y="2282317"/>
          <a:ext cx="5186758" cy="2282317"/>
        </a:xfrm>
        <a:prstGeom prst="trapezoid">
          <a:avLst>
            <a:gd name="adj" fmla="val 56815"/>
          </a:avLst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3333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13333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3333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>
              <a:latin typeface="Barlow" panose="00000500000000000000" pitchFamily="2" charset="0"/>
            </a:rPr>
            <a:t>10 accidents sans gravités </a:t>
          </a:r>
        </a:p>
      </dsp:txBody>
      <dsp:txXfrm>
        <a:off x="3501061" y="2282317"/>
        <a:ext cx="3371393" cy="2282317"/>
      </dsp:txXfrm>
    </dsp:sp>
    <dsp:sp modelId="{AEBE9111-26A7-42D1-9E64-BC7603455079}">
      <dsp:nvSpPr>
        <dsp:cNvPr id="0" name=""/>
        <dsp:cNvSpPr/>
      </dsp:nvSpPr>
      <dsp:spPr>
        <a:xfrm>
          <a:off x="1296689" y="4564634"/>
          <a:ext cx="7780137" cy="2282317"/>
        </a:xfrm>
        <a:prstGeom prst="trapezoid">
          <a:avLst>
            <a:gd name="adj" fmla="val 56815"/>
          </a:avLst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6667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26667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6667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>
              <a:latin typeface="Barlow" panose="00000500000000000000" pitchFamily="2" charset="0"/>
            </a:rPr>
            <a:t>30 dégâts matériels</a:t>
          </a:r>
        </a:p>
      </dsp:txBody>
      <dsp:txXfrm>
        <a:off x="2658213" y="4564634"/>
        <a:ext cx="5057089" cy="2282317"/>
      </dsp:txXfrm>
    </dsp:sp>
    <dsp:sp modelId="{53456944-B336-4021-8811-6502F0F2BC32}">
      <dsp:nvSpPr>
        <dsp:cNvPr id="0" name=""/>
        <dsp:cNvSpPr/>
      </dsp:nvSpPr>
      <dsp:spPr>
        <a:xfrm>
          <a:off x="0" y="6846952"/>
          <a:ext cx="10373516" cy="2282317"/>
        </a:xfrm>
        <a:prstGeom prst="trapezoid">
          <a:avLst>
            <a:gd name="adj" fmla="val 56815"/>
          </a:avLst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>
              <a:latin typeface="Barlow" panose="00000500000000000000" pitchFamily="2" charset="0"/>
            </a:rPr>
            <a:t>600 comportements remontées  </a:t>
          </a:r>
        </a:p>
      </dsp:txBody>
      <dsp:txXfrm>
        <a:off x="1815365" y="6846952"/>
        <a:ext cx="6742786" cy="2282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0410A81-1BCE-4F60-AA1D-B89E483F82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E45CAA-F893-464A-B96D-5F66620655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B2BE6-FB28-49AD-BCBB-27034BB50044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7F72A2A-C1A5-44C6-B7EF-3132A6383E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D968E0-F1ED-45FB-82C0-47D513BAFF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E5354-F5E5-4310-92F4-F24EA61785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3127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3" name="Shape 15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1pPr>
    <a:lvl2pPr indent="2286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2pPr>
    <a:lvl3pPr indent="4572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3pPr>
    <a:lvl4pPr indent="6858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4pPr>
    <a:lvl5pPr indent="9144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5pPr>
    <a:lvl6pPr indent="11430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6pPr>
    <a:lvl7pPr indent="13716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7pPr>
    <a:lvl8pPr indent="16002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8pPr>
    <a:lvl9pPr indent="18288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703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7497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642937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5026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642937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1829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Nos client nous ont également fait un retour d’expérience : « Nou appelons moins les conducteurs pour savoir où ils se trouvent grâce à une géolocalisation précise. Nous pouvons également savoir où ils se trouvent et les guider via la solution pour qu’ils arrivent chez nos clients.</a:t>
            </a:r>
          </a:p>
        </p:txBody>
      </p:sp>
    </p:spTree>
    <p:extLst>
      <p:ext uri="{BB962C8B-B14F-4D97-AF65-F5344CB8AC3E}">
        <p14:creationId xmlns:p14="http://schemas.microsoft.com/office/powerpoint/2010/main" val="1747561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Responsabilité sinistres déclarés = responsabilité juridique</a:t>
            </a:r>
          </a:p>
          <a:p>
            <a:r>
              <a:rPr lang="fr-FR" dirty="0"/>
              <a:t>Responsabilité sinistres non déclarés = responsabilité conducteur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Période Mars 2023 à Mars 2024 :</a:t>
            </a:r>
          </a:p>
          <a:p>
            <a:endParaRPr lang="fr-FR" dirty="0"/>
          </a:p>
          <a:p>
            <a:r>
              <a:rPr lang="fr-FR" dirty="0"/>
              <a:t>Circonstance sinistre gouttière maison + boîtier poteau électrique 2023 = Dans une rue étroite le conducteur a touché  un petit boitier sur un poteau et la gouttière  d'une maison. Pas de constat fait, le tiers a pris en photo les papiers du véhicule en photo.</a:t>
            </a:r>
          </a:p>
          <a:p>
            <a:r>
              <a:rPr lang="fr-FR" dirty="0"/>
              <a:t>Attente réclamation.</a:t>
            </a:r>
          </a:p>
          <a:p>
            <a:endParaRPr lang="fr-FR" dirty="0"/>
          </a:p>
          <a:p>
            <a:r>
              <a:rPr lang="fr-FR" dirty="0"/>
              <a:t>Circonstance sinistre corporel 2023 à 111 571 € = Dans une rue à sens unique des véhicules étaient stationnés sur les côtés . Le conducteur en voulant éviter les véhicules a touché un poteau.</a:t>
            </a:r>
          </a:p>
          <a:p>
            <a:r>
              <a:rPr lang="fr-FR" dirty="0"/>
              <a:t>Le poteau est tombé sur une passante.</a:t>
            </a:r>
          </a:p>
          <a:p>
            <a:r>
              <a:rPr lang="fr-FR" dirty="0"/>
              <a:t>Pour le poteau attente réclamation et pour la dame nous lui avons laissé un constat avec nos coordonnées.</a:t>
            </a:r>
          </a:p>
          <a:p>
            <a:r>
              <a:rPr lang="fr-FR" dirty="0"/>
              <a:t>Les pompiers se sont rendus sur place par précaution. </a:t>
            </a:r>
          </a:p>
          <a:p>
            <a:r>
              <a:rPr lang="fr-FR" dirty="0"/>
              <a:t>La passante va bien et nous lui avons rendu visite à l’hôpital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4476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Responsabilité sinistres déclarés = responsabilité juridique</a:t>
            </a:r>
          </a:p>
          <a:p>
            <a:r>
              <a:rPr lang="fr-FR" dirty="0"/>
              <a:t>Responsabilité sinistres non déclarés = responsabilité conducteur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5976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3293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Excès de vitesse :</a:t>
            </a:r>
          </a:p>
          <a:p>
            <a:r>
              <a:rPr lang="fr-FR" dirty="0"/>
              <a:t>Léger = + 1 km/h</a:t>
            </a:r>
          </a:p>
          <a:p>
            <a:r>
              <a:rPr lang="fr-FR" dirty="0"/>
              <a:t>Modéré = + 10 km/h</a:t>
            </a:r>
          </a:p>
          <a:p>
            <a:r>
              <a:rPr lang="fr-FR" dirty="0"/>
              <a:t>Lourd = + 20 km/h</a:t>
            </a:r>
          </a:p>
          <a:p>
            <a:r>
              <a:rPr lang="fr-FR" dirty="0"/>
              <a:t>Grave = + 30 km/h</a:t>
            </a:r>
          </a:p>
        </p:txBody>
      </p:sp>
    </p:spTree>
    <p:extLst>
      <p:ext uri="{BB962C8B-B14F-4D97-AF65-F5344CB8AC3E}">
        <p14:creationId xmlns:p14="http://schemas.microsoft.com/office/powerpoint/2010/main" val="3385868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498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0551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024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Temps d’adaptation de la plateforme par Lionel</a:t>
            </a:r>
          </a:p>
          <a:p>
            <a:r>
              <a:rPr lang="fr-FR" dirty="0"/>
              <a:t>Changement de paramétrage au démarrage de la phase de formation</a:t>
            </a:r>
          </a:p>
        </p:txBody>
      </p:sp>
    </p:spTree>
    <p:extLst>
      <p:ext uri="{BB962C8B-B14F-4D97-AF65-F5344CB8AC3E}">
        <p14:creationId xmlns:p14="http://schemas.microsoft.com/office/powerpoint/2010/main" val="1047504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3B07EA-5AC9-48BB-ACA2-DE9C00523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956" y="804899"/>
            <a:ext cx="14732923" cy="2651125"/>
          </a:xfrm>
        </p:spPr>
        <p:txBody>
          <a:bodyPr>
            <a:normAutofit/>
          </a:bodyPr>
          <a:lstStyle>
            <a:lvl1pPr algn="l">
              <a:defRPr sz="8000">
                <a:solidFill>
                  <a:schemeClr val="bg1">
                    <a:lumMod val="95000"/>
                  </a:schemeClr>
                </a:solidFill>
                <a:latin typeface="Barlow SemiBold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6F5598-F5B0-433C-AA9D-82B2DDDDDCF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8C1F8AC-DAF0-43BE-B012-575BB5259CD3}" type="datetime1">
              <a:rPr lang="fr-FR" smtClean="0"/>
              <a:t>08/07/2026</a:t>
            </a:fld>
            <a:endParaRPr lang="fr-FR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918050BA-E379-44F4-B765-D0A9FB9BA3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13512274" y="-1914919"/>
            <a:ext cx="10433576" cy="584219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7B4D0A21-848C-49CC-A494-D60396136F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88131" y="4870809"/>
            <a:ext cx="6016844" cy="4671637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pic>
        <p:nvPicPr>
          <p:cNvPr id="10" name="AG2203006-PACK COMMUNICATION-LOGOTYPE-BLANC.png" descr="AG2203006-PACK COMMUNICATION-LOGOTYPE-BLANC.png">
            <a:extLst>
              <a:ext uri="{FF2B5EF4-FFF2-40B4-BE49-F238E27FC236}">
                <a16:creationId xmlns:a16="http://schemas.microsoft.com/office/drawing/2014/main" id="{1C6E533C-09F6-4ED4-9D05-D42A8BE0E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4707" y="9007328"/>
            <a:ext cx="7209785" cy="5099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>
            <a:extLst>
              <a:ext uri="{FF2B5EF4-FFF2-40B4-BE49-F238E27FC236}">
                <a16:creationId xmlns:a16="http://schemas.microsoft.com/office/drawing/2014/main" id="{7ECE6AE2-BCC5-4A80-BC10-61E11EF68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8411" y="10966456"/>
            <a:ext cx="7825404" cy="80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016C6144-7883-420E-9D0B-0ECA99F7C6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78411" y="10999709"/>
            <a:ext cx="7825404" cy="809003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2F496660-B13B-4535-A7DC-9B85984F1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992582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LUMN_BULLETS">
  <p:cSld name="1_COLUMN_BULLETS"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72"/>
          <p:cNvSpPr txBox="1">
            <a:spLocks noGrp="1"/>
          </p:cNvSpPr>
          <p:nvPr>
            <p:ph type="ctrTitle"/>
          </p:nvPr>
        </p:nvSpPr>
        <p:spPr>
          <a:xfrm>
            <a:off x="2501933" y="1841600"/>
            <a:ext cx="19380000" cy="154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13867"/>
            </a:lvl9pPr>
          </a:lstStyle>
          <a:p>
            <a:endParaRPr/>
          </a:p>
        </p:txBody>
      </p:sp>
      <p:pic>
        <p:nvPicPr>
          <p:cNvPr id="572" name="Google Shape;572;p72"/>
          <p:cNvPicPr preferRelativeResize="0"/>
          <p:nvPr/>
        </p:nvPicPr>
        <p:blipFill rotWithShape="1">
          <a:blip r:embed="rId2">
            <a:alphaModFix/>
          </a:blip>
          <a:srcRect l="-3328" t="85039" r="-3338" b="-2524"/>
          <a:stretch/>
        </p:blipFill>
        <p:spPr>
          <a:xfrm>
            <a:off x="0" y="11252200"/>
            <a:ext cx="1219200" cy="2463797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72"/>
          <p:cNvSpPr txBox="1"/>
          <p:nvPr/>
        </p:nvSpPr>
        <p:spPr>
          <a:xfrm>
            <a:off x="0" y="0"/>
            <a:ext cx="12192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600">
                <a:solidFill>
                  <a:srgbClr val="545454"/>
                </a:solidFill>
                <a:latin typeface="Roboto"/>
                <a:ea typeface="Roboto"/>
                <a:cs typeface="Roboto"/>
                <a:sym typeface="Roboto"/>
              </a:rPr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 sz="1600">
              <a:solidFill>
                <a:srgbClr val="54545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74" name="Google Shape;574;p72"/>
          <p:cNvCxnSpPr>
            <a:stCxn id="573" idx="2"/>
            <a:endCxn id="573" idx="2"/>
          </p:cNvCxnSpPr>
          <p:nvPr/>
        </p:nvCxnSpPr>
        <p:spPr>
          <a:xfrm>
            <a:off x="609600" y="1219200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5" name="Google Shape;575;p72"/>
          <p:cNvCxnSpPr/>
          <p:nvPr/>
        </p:nvCxnSpPr>
        <p:spPr>
          <a:xfrm>
            <a:off x="362000" y="1219200"/>
            <a:ext cx="495200" cy="0"/>
          </a:xfrm>
          <a:prstGeom prst="straightConnector1">
            <a:avLst/>
          </a:prstGeom>
          <a:noFill/>
          <a:ln w="19050" cap="flat" cmpd="sng">
            <a:solidFill>
              <a:srgbClr val="CFE2F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6" name="Google Shape;576;p72"/>
          <p:cNvSpPr txBox="1">
            <a:spLocks noGrp="1"/>
          </p:cNvSpPr>
          <p:nvPr>
            <p:ph type="body" idx="1"/>
          </p:nvPr>
        </p:nvSpPr>
        <p:spPr>
          <a:xfrm>
            <a:off x="2501933" y="4254067"/>
            <a:ext cx="18783200" cy="8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219215" lvl="0" indent="-84667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➔"/>
              <a:defRPr sz="3733"/>
            </a:lvl1pPr>
            <a:lvl2pPr marL="2438430" lvl="1" indent="-846677" algn="l" rtl="0">
              <a:lnSpc>
                <a:spcPct val="115000"/>
              </a:lnSpc>
              <a:spcBef>
                <a:spcPts val="2667"/>
              </a:spcBef>
              <a:spcAft>
                <a:spcPts val="0"/>
              </a:spcAft>
              <a:buSzPts val="1400"/>
              <a:buChar char="◆"/>
              <a:defRPr sz="3733"/>
            </a:lvl2pPr>
            <a:lvl3pPr marL="3657646" lvl="2" indent="-846677" algn="l" rtl="0">
              <a:lnSpc>
                <a:spcPct val="115000"/>
              </a:lnSpc>
              <a:spcBef>
                <a:spcPts val="2667"/>
              </a:spcBef>
              <a:spcAft>
                <a:spcPts val="0"/>
              </a:spcAft>
              <a:buSzPts val="1400"/>
              <a:buChar char="●"/>
              <a:defRPr sz="3733"/>
            </a:lvl3pPr>
            <a:lvl4pPr marL="4876861" lvl="3" indent="-846677" algn="l" rtl="0">
              <a:lnSpc>
                <a:spcPct val="115000"/>
              </a:lnSpc>
              <a:spcBef>
                <a:spcPts val="2667"/>
              </a:spcBef>
              <a:spcAft>
                <a:spcPts val="0"/>
              </a:spcAft>
              <a:buSzPts val="1400"/>
              <a:buChar char="○"/>
              <a:defRPr sz="3733"/>
            </a:lvl4pPr>
            <a:lvl5pPr marL="6096076" lvl="4" indent="-846677" algn="l" rtl="0">
              <a:lnSpc>
                <a:spcPct val="115000"/>
              </a:lnSpc>
              <a:spcBef>
                <a:spcPts val="2667"/>
              </a:spcBef>
              <a:spcAft>
                <a:spcPts val="0"/>
              </a:spcAft>
              <a:buSzPts val="1400"/>
              <a:buChar char="◆"/>
              <a:defRPr sz="3733"/>
            </a:lvl5pPr>
            <a:lvl6pPr marL="7315291" lvl="5" indent="-846677" algn="l" rtl="0">
              <a:lnSpc>
                <a:spcPct val="115000"/>
              </a:lnSpc>
              <a:spcBef>
                <a:spcPts val="2667"/>
              </a:spcBef>
              <a:spcAft>
                <a:spcPts val="0"/>
              </a:spcAft>
              <a:buSzPts val="1400"/>
              <a:buChar char="●"/>
              <a:defRPr sz="3733"/>
            </a:lvl6pPr>
            <a:lvl7pPr marL="8534507" lvl="6" indent="-846677" algn="l" rtl="0">
              <a:lnSpc>
                <a:spcPct val="115000"/>
              </a:lnSpc>
              <a:spcBef>
                <a:spcPts val="2667"/>
              </a:spcBef>
              <a:spcAft>
                <a:spcPts val="0"/>
              </a:spcAft>
              <a:buSzPts val="1400"/>
              <a:buChar char="○"/>
              <a:defRPr sz="3733"/>
            </a:lvl7pPr>
            <a:lvl8pPr marL="9753722" lvl="7" indent="-846677" algn="l" rtl="0">
              <a:lnSpc>
                <a:spcPct val="115000"/>
              </a:lnSpc>
              <a:spcBef>
                <a:spcPts val="2667"/>
              </a:spcBef>
              <a:spcAft>
                <a:spcPts val="0"/>
              </a:spcAft>
              <a:buSzPts val="1400"/>
              <a:buChar char="◆"/>
              <a:defRPr sz="3733"/>
            </a:lvl8pPr>
            <a:lvl9pPr marL="10972937" lvl="8" indent="-846677" algn="l" rtl="0">
              <a:lnSpc>
                <a:spcPct val="115000"/>
              </a:lnSpc>
              <a:spcBef>
                <a:spcPts val="2667"/>
              </a:spcBef>
              <a:spcAft>
                <a:spcPts val="2667"/>
              </a:spcAft>
              <a:buSzPts val="1400"/>
              <a:buChar char="●"/>
              <a:defRPr sz="3733"/>
            </a:lvl9pPr>
          </a:lstStyle>
          <a:p>
            <a:endParaRPr/>
          </a:p>
        </p:txBody>
      </p:sp>
      <p:sp>
        <p:nvSpPr>
          <p:cNvPr id="577" name="Google Shape;577;p72"/>
          <p:cNvSpPr txBox="1"/>
          <p:nvPr/>
        </p:nvSpPr>
        <p:spPr>
          <a:xfrm rot="-5400000">
            <a:off x="-1009600" y="3022000"/>
            <a:ext cx="3238400" cy="8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33">
                <a:solidFill>
                  <a:srgbClr val="545454"/>
                </a:solidFill>
                <a:latin typeface="Roboto Light"/>
                <a:ea typeface="Roboto Light"/>
                <a:cs typeface="Roboto Light"/>
                <a:sym typeface="Roboto Light"/>
              </a:rPr>
              <a:t>© Samsara Networks Inc. Confidential.</a:t>
            </a:r>
            <a:endParaRPr sz="1333">
              <a:solidFill>
                <a:srgbClr val="545454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578" name="Google Shape;578;p72"/>
          <p:cNvCxnSpPr>
            <a:stCxn id="577" idx="1"/>
          </p:cNvCxnSpPr>
          <p:nvPr/>
        </p:nvCxnSpPr>
        <p:spPr>
          <a:xfrm>
            <a:off x="609600" y="5080000"/>
            <a:ext cx="0" cy="5995200"/>
          </a:xfrm>
          <a:prstGeom prst="straightConnector1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2974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rtitre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5964A9-BE54-4830-9E14-07AB8874A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5"/>
          </a:xfrm>
        </p:spPr>
        <p:txBody>
          <a:bodyPr>
            <a:normAutofit/>
          </a:bodyPr>
          <a:lstStyle>
            <a:lvl1pPr>
              <a:defRPr sz="11000">
                <a:solidFill>
                  <a:schemeClr val="bg1">
                    <a:lumMod val="95000"/>
                  </a:schemeClr>
                </a:solidFill>
                <a:latin typeface="Barlow SemiBold" panose="00000700000000000000" pitchFamily="2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238897-A45C-43DD-9623-191449CB893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1503244" y="300368"/>
            <a:ext cx="1183178" cy="454660"/>
          </a:xfrm>
        </p:spPr>
        <p:txBody>
          <a:bodyPr/>
          <a:lstStyle/>
          <a:p>
            <a:fld id="{B21445FD-AFB1-426E-A919-FFE598E2068B}" type="datetime1">
              <a:rPr lang="fr-FR" smtClean="0"/>
              <a:t>08/07/2026</a:t>
            </a:fld>
            <a:endParaRPr lang="fr-FR" dirty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96132E71-B1DD-4649-A9C4-FAA172F78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08" y="2333169"/>
            <a:ext cx="7846384" cy="81117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4C17A5D2-9D9E-498C-ACB2-AADDC8817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5968585" y="11082138"/>
            <a:ext cx="7846384" cy="811172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638BB03-985A-4C1D-9508-0B50070A0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60174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rtitre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5964A9-BE54-4830-9E14-07AB8874A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233" y="5532437"/>
            <a:ext cx="21031200" cy="2651125"/>
          </a:xfrm>
        </p:spPr>
        <p:txBody>
          <a:bodyPr>
            <a:normAutofit/>
          </a:bodyPr>
          <a:lstStyle>
            <a:lvl1pPr>
              <a:defRPr sz="11000">
                <a:solidFill>
                  <a:schemeClr val="bg1">
                    <a:lumMod val="95000"/>
                  </a:schemeClr>
                </a:solidFill>
                <a:latin typeface="Barlow SemiBold" panose="00000700000000000000" pitchFamily="2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238897-A45C-43DD-9623-191449CB893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1503244" y="300368"/>
            <a:ext cx="1183178" cy="454660"/>
          </a:xfrm>
        </p:spPr>
        <p:txBody>
          <a:bodyPr/>
          <a:lstStyle/>
          <a:p>
            <a:fld id="{71DA7A7B-E247-463C-BE9D-971FC772216D}" type="datetime1">
              <a:rPr lang="fr-FR" smtClean="0"/>
              <a:t>08/07/2026</a:t>
            </a:fld>
            <a:endParaRPr lang="fr-FR" dirty="0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85445886-1B3F-400A-837B-05816E260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8349" y="11041815"/>
            <a:ext cx="7825404" cy="80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6B392603-26F2-4ED0-9154-663C2CBE8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79323" y="2319190"/>
            <a:ext cx="7825404" cy="80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DFD53E24-B627-48E2-959D-A9E65601BD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988349" y="11041815"/>
            <a:ext cx="7825404" cy="80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41A7528E-17B2-4C0E-8E4C-DC35136E60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579323" y="2319190"/>
            <a:ext cx="7825404" cy="80900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F79C596-2846-4D97-B4D9-022D8D10A0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722212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sting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238897-A45C-43DD-9623-191449CB893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1503244" y="300368"/>
            <a:ext cx="1183178" cy="454660"/>
          </a:xfrm>
        </p:spPr>
        <p:txBody>
          <a:bodyPr/>
          <a:lstStyle/>
          <a:p>
            <a:fld id="{3EF90120-1B63-4121-9825-35DCE6708F00}" type="datetime1">
              <a:rPr lang="fr-FR" smtClean="0"/>
              <a:t>08/07/2026</a:t>
            </a:fld>
            <a:endParaRPr lang="fr-FR" dirty="0"/>
          </a:p>
        </p:txBody>
      </p:sp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8166AF86-0D45-40EB-9ADD-24628D824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3069" y="1916036"/>
            <a:ext cx="8142487" cy="80900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tre 3">
            <a:extLst>
              <a:ext uri="{FF2B5EF4-FFF2-40B4-BE49-F238E27FC236}">
                <a16:creationId xmlns:a16="http://schemas.microsoft.com/office/drawing/2014/main" id="{6E9ABFF6-3370-42D8-BD5C-D3F2D70F8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64" y="1537996"/>
            <a:ext cx="11950930" cy="156508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0">
                <a:solidFill>
                  <a:schemeClr val="bg1">
                    <a:lumMod val="95000"/>
                  </a:schemeClr>
                </a:solidFill>
                <a:latin typeface="Barlow SemiBold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B2A34D9-5534-4647-9C4B-CB76B7C79F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8321" y="4539305"/>
            <a:ext cx="1195093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DEF61A2-38D3-4944-86B5-7C41ABABACFD}"/>
              </a:ext>
            </a:extLst>
          </p:cNvPr>
          <p:cNvCxnSpPr>
            <a:cxnSpLocks/>
          </p:cNvCxnSpPr>
          <p:nvPr/>
        </p:nvCxnSpPr>
        <p:spPr>
          <a:xfrm>
            <a:off x="1928562" y="3092343"/>
            <a:ext cx="0" cy="851222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7D483D8D-97AB-4974-9F4C-37E8FF4765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8321" y="6291973"/>
            <a:ext cx="1195093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AA4D1E22-4743-408C-97BB-FC03CFC3FC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8321" y="8044641"/>
            <a:ext cx="1195093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10356363-69F2-487C-B0BA-E16720406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281200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prs de texte (2 colon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238897-A45C-43DD-9623-191449CB893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1503244" y="300368"/>
            <a:ext cx="1183178" cy="454660"/>
          </a:xfrm>
        </p:spPr>
        <p:txBody>
          <a:bodyPr/>
          <a:lstStyle/>
          <a:p>
            <a:fld id="{9FB804C2-B59D-436B-BAE8-4A4C7F459641}" type="datetime1">
              <a:rPr lang="fr-FR" smtClean="0"/>
              <a:t>08/07/2026</a:t>
            </a:fld>
            <a:endParaRPr lang="fr-FR" dirty="0"/>
          </a:p>
        </p:txBody>
      </p:sp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8166AF86-0D45-40EB-9ADD-24628D824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3069" y="1916036"/>
            <a:ext cx="8142487" cy="80900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tre 3">
            <a:extLst>
              <a:ext uri="{FF2B5EF4-FFF2-40B4-BE49-F238E27FC236}">
                <a16:creationId xmlns:a16="http://schemas.microsoft.com/office/drawing/2014/main" id="{6E9ABFF6-3370-42D8-BD5C-D3F2D70F8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64" y="1537996"/>
            <a:ext cx="11950930" cy="156508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0">
                <a:solidFill>
                  <a:schemeClr val="bg1">
                    <a:lumMod val="95000"/>
                  </a:schemeClr>
                </a:solidFill>
                <a:latin typeface="Barlow SemiBold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DEF61A2-38D3-4944-86B5-7C41ABABACFD}"/>
              </a:ext>
            </a:extLst>
          </p:cNvPr>
          <p:cNvCxnSpPr>
            <a:cxnSpLocks/>
          </p:cNvCxnSpPr>
          <p:nvPr/>
        </p:nvCxnSpPr>
        <p:spPr>
          <a:xfrm>
            <a:off x="12158758" y="4039988"/>
            <a:ext cx="0" cy="7847218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581AB8-65FB-4467-B7C1-0FA00E24EB2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712452" y="6700373"/>
            <a:ext cx="9790784" cy="5170198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EF9661BC-04AE-4B7B-80E4-C1263ABD06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14281" y="6700373"/>
            <a:ext cx="9790784" cy="5170198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6" name="Espace réservé du texte 9">
            <a:extLst>
              <a:ext uri="{FF2B5EF4-FFF2-40B4-BE49-F238E27FC236}">
                <a16:creationId xmlns:a16="http://schemas.microsoft.com/office/drawing/2014/main" id="{3FE702AE-4760-4E0B-A1F6-C0DCB13206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76400" y="3697687"/>
            <a:ext cx="11537892" cy="914400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8" name="Espace réservé du texte 9">
            <a:extLst>
              <a:ext uri="{FF2B5EF4-FFF2-40B4-BE49-F238E27FC236}">
                <a16:creationId xmlns:a16="http://schemas.microsoft.com/office/drawing/2014/main" id="{57CEF7F0-DC2C-4662-82C7-E4EB6DA389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2452" y="5207989"/>
            <a:ext cx="11537892" cy="914400"/>
          </a:xfrm>
        </p:spPr>
        <p:txBody>
          <a:bodyPr anchor="ctr">
            <a:normAutofit/>
          </a:bodyPr>
          <a:lstStyle>
            <a:lvl1pPr marL="0" indent="0"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9" name="Espace réservé du texte 9">
            <a:extLst>
              <a:ext uri="{FF2B5EF4-FFF2-40B4-BE49-F238E27FC236}">
                <a16:creationId xmlns:a16="http://schemas.microsoft.com/office/drawing/2014/main" id="{339AB7F9-D1B0-4766-ADE5-DACCC28D5F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814281" y="5207989"/>
            <a:ext cx="11537892" cy="914400"/>
          </a:xfrm>
        </p:spPr>
        <p:txBody>
          <a:bodyPr anchor="ctr">
            <a:normAutofit/>
          </a:bodyPr>
          <a:lstStyle>
            <a:lvl1pPr marL="0" indent="0">
              <a:buNone/>
              <a:defRPr sz="360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7AF5C3F1-A51C-4FA3-B12C-C921810BA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464323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rps de texte (V-ble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44BCE-CF96-4573-AB28-3044009D0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C5EC580-86E2-4597-B763-72D47235D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A4FD-B560-4E9E-8663-00CAD6330E00}" type="datetime1">
              <a:rPr lang="fr-FR" smtClean="0"/>
              <a:t>08/07/2026</a:t>
            </a:fld>
            <a:endParaRPr lang="fr-FR" dirty="0"/>
          </a:p>
        </p:txBody>
      </p:sp>
      <p:sp>
        <p:nvSpPr>
          <p:cNvPr id="5" name="Espace réservé du texte 9">
            <a:extLst>
              <a:ext uri="{FF2B5EF4-FFF2-40B4-BE49-F238E27FC236}">
                <a16:creationId xmlns:a16="http://schemas.microsoft.com/office/drawing/2014/main" id="{9390D18D-BDA6-4C26-9701-620E317F3A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7775" y="2082233"/>
            <a:ext cx="21992704" cy="914400"/>
          </a:xfrm>
        </p:spPr>
        <p:txBody>
          <a:bodyPr lIns="180000" anchor="ctr">
            <a:norm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FF22C6B0-BB32-48C2-8A9D-9077C567E5E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97775" y="5813915"/>
            <a:ext cx="9994669" cy="5890405"/>
          </a:xfrm>
        </p:spPr>
        <p:txBody>
          <a:bodyPr lIns="25200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Espace réservé du texte 9">
            <a:extLst>
              <a:ext uri="{FF2B5EF4-FFF2-40B4-BE49-F238E27FC236}">
                <a16:creationId xmlns:a16="http://schemas.microsoft.com/office/drawing/2014/main" id="{E3ABD255-EDB1-4918-BB1D-EF1EA704AD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7775" y="4153870"/>
            <a:ext cx="9994669" cy="914400"/>
          </a:xfrm>
        </p:spPr>
        <p:txBody>
          <a:bodyPr lIns="252000" anchor="ctr">
            <a:normAutofit/>
          </a:bodyPr>
          <a:lstStyle>
            <a:lvl1pPr marL="0" indent="0">
              <a:buNone/>
              <a:defRPr sz="3600" i="1" u="none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DE548E60-EDFA-4A76-A0B6-0E0DFC06BDB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895810" y="5813915"/>
            <a:ext cx="9994669" cy="5890405"/>
          </a:xfrm>
        </p:spPr>
        <p:txBody>
          <a:bodyPr lIns="25200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Espace réservé du texte 9">
            <a:extLst>
              <a:ext uri="{FF2B5EF4-FFF2-40B4-BE49-F238E27FC236}">
                <a16:creationId xmlns:a16="http://schemas.microsoft.com/office/drawing/2014/main" id="{194B6693-0344-43DC-934E-92A09BE944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95810" y="4153870"/>
            <a:ext cx="9994669" cy="914400"/>
          </a:xfrm>
        </p:spPr>
        <p:txBody>
          <a:bodyPr lIns="252000" anchor="ctr">
            <a:normAutofit/>
          </a:bodyPr>
          <a:lstStyle>
            <a:lvl1pPr marL="0" indent="0">
              <a:buNone/>
              <a:defRPr sz="3600" i="1" u="none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43796BF5-FE0D-4D79-8645-2E66D4D61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488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rps de texte (V-ble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44BCE-CF96-4573-AB28-3044009D0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C5EC580-86E2-4597-B763-72D47235D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6128-3936-434F-8B38-E0F6E265A9A9}" type="datetime1">
              <a:rPr lang="fr-FR" smtClean="0"/>
              <a:t>08/07/2026</a:t>
            </a:fld>
            <a:endParaRPr lang="fr-FR" dirty="0"/>
          </a:p>
        </p:txBody>
      </p:sp>
      <p:sp>
        <p:nvSpPr>
          <p:cNvPr id="5" name="Espace réservé du texte 9">
            <a:extLst>
              <a:ext uri="{FF2B5EF4-FFF2-40B4-BE49-F238E27FC236}">
                <a16:creationId xmlns:a16="http://schemas.microsoft.com/office/drawing/2014/main" id="{9390D18D-BDA6-4C26-9701-620E317F3A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7775" y="2082233"/>
            <a:ext cx="21992704" cy="914400"/>
          </a:xfrm>
        </p:spPr>
        <p:txBody>
          <a:bodyPr lIns="180000" anchor="ctr">
            <a:norm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FF22C6B0-BB32-48C2-8A9D-9077C567E5E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97775" y="5813915"/>
            <a:ext cx="21992704" cy="5890405"/>
          </a:xfrm>
        </p:spPr>
        <p:txBody>
          <a:bodyPr lIns="25200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7" name="Espace réservé du texte 9">
            <a:extLst>
              <a:ext uri="{FF2B5EF4-FFF2-40B4-BE49-F238E27FC236}">
                <a16:creationId xmlns:a16="http://schemas.microsoft.com/office/drawing/2014/main" id="{E3ABD255-EDB1-4918-BB1D-EF1EA704AD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7775" y="4153870"/>
            <a:ext cx="21992704" cy="914400"/>
          </a:xfrm>
        </p:spPr>
        <p:txBody>
          <a:bodyPr lIns="252000" anchor="ctr">
            <a:normAutofit/>
          </a:bodyPr>
          <a:lstStyle>
            <a:lvl1pPr marL="0" indent="0">
              <a:buNone/>
              <a:defRPr sz="3600" i="1" u="none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C18ACEFC-C906-4EC7-AF16-1AC2361F2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5809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rps de texte (V-ble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44BCE-CF96-4573-AB28-3044009D0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C5EC580-86E2-4597-B763-72D47235D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0C702-F7E2-44BE-B169-168E63301D92}" type="datetime1">
              <a:rPr lang="fr-FR" smtClean="0"/>
              <a:t>08/07/2026</a:t>
            </a:fld>
            <a:endParaRPr lang="fr-FR" dirty="0"/>
          </a:p>
        </p:txBody>
      </p:sp>
      <p:sp>
        <p:nvSpPr>
          <p:cNvPr id="5" name="Espace réservé du texte 9">
            <a:extLst>
              <a:ext uri="{FF2B5EF4-FFF2-40B4-BE49-F238E27FC236}">
                <a16:creationId xmlns:a16="http://schemas.microsoft.com/office/drawing/2014/main" id="{9390D18D-BDA6-4C26-9701-620E317F3A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7775" y="2082233"/>
            <a:ext cx="21992704" cy="914400"/>
          </a:xfrm>
        </p:spPr>
        <p:txBody>
          <a:bodyPr lIns="180000" anchor="ctr">
            <a:norm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FF22C6B0-BB32-48C2-8A9D-9077C567E5E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97775" y="5813915"/>
            <a:ext cx="9994669" cy="5890405"/>
          </a:xfrm>
        </p:spPr>
        <p:txBody>
          <a:bodyPr lIns="25200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Espace réservé du texte 9">
            <a:extLst>
              <a:ext uri="{FF2B5EF4-FFF2-40B4-BE49-F238E27FC236}">
                <a16:creationId xmlns:a16="http://schemas.microsoft.com/office/drawing/2014/main" id="{E3ABD255-EDB1-4918-BB1D-EF1EA704AD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7775" y="4153870"/>
            <a:ext cx="9994669" cy="914400"/>
          </a:xfrm>
        </p:spPr>
        <p:txBody>
          <a:bodyPr lIns="252000" anchor="ctr">
            <a:normAutofit/>
          </a:bodyPr>
          <a:lstStyle>
            <a:lvl1pPr marL="0" indent="0">
              <a:buNone/>
              <a:defRPr sz="3600" i="1" u="none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DE548E60-EDFA-4A76-A0B6-0E0DFC06BDB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895810" y="3862873"/>
            <a:ext cx="9994669" cy="7841448"/>
          </a:xfrm>
          <a:prstGeom prst="roundRect">
            <a:avLst>
              <a:gd name="adj" fmla="val 7163"/>
            </a:avLst>
          </a:prstGeom>
          <a:solidFill>
            <a:schemeClr val="tx1"/>
          </a:solidFill>
        </p:spPr>
        <p:txBody>
          <a:bodyPr lIns="252000" anchor="ctr"/>
          <a:lstStyle>
            <a:lvl1pPr>
              <a:defRPr sz="32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8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95000"/>
                  </a:schemeClr>
                </a:solidFill>
              </a:defRPr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Espace réservé du texte 9">
            <a:extLst>
              <a:ext uri="{FF2B5EF4-FFF2-40B4-BE49-F238E27FC236}">
                <a16:creationId xmlns:a16="http://schemas.microsoft.com/office/drawing/2014/main" id="{194B6693-0344-43DC-934E-92A09BE944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95810" y="4153870"/>
            <a:ext cx="9994669" cy="914400"/>
          </a:xfrm>
        </p:spPr>
        <p:txBody>
          <a:bodyPr lIns="252000" anchor="ctr">
            <a:normAutofit/>
          </a:bodyPr>
          <a:lstStyle>
            <a:lvl1pPr marL="0" indent="0">
              <a:buNone/>
              <a:defRPr sz="3600" i="1" u="none"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A9570DC6-6BB2-4AEA-AAE3-F58EC89D9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464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888" y="730254"/>
            <a:ext cx="23088779" cy="1147644"/>
          </a:xfrm>
        </p:spPr>
        <p:txBody>
          <a:bodyPr/>
          <a:lstStyle>
            <a:lvl1pPr>
              <a:defRPr>
                <a:solidFill>
                  <a:srgbClr val="A5002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7888" y="3651250"/>
            <a:ext cx="11431712" cy="8702676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399" y="3651250"/>
            <a:ext cx="11352248" cy="8702676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A238478-0387-4BE4-9C51-1A2A43981B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7888" y="1876427"/>
            <a:ext cx="23088779" cy="1031874"/>
          </a:xfrm>
        </p:spPr>
        <p:txBody>
          <a:bodyPr anchor="ctr"/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rgbClr val="A50021"/>
                </a:solidFill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5600" b="0" i="1" dirty="0"/>
              <a:t>Sous-titre</a:t>
            </a:r>
            <a:endParaRPr lang="en-US" sz="5600" b="0" i="1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85199E2-ED66-413C-8BAD-E2CF94DE6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4879" y="13090608"/>
            <a:ext cx="6906072" cy="36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A50021"/>
                </a:solidFill>
              </a:defRPr>
            </a:lvl1pPr>
          </a:lstStyle>
          <a:p>
            <a:r>
              <a:rPr lang="pt-BR"/>
              <a:t>C&amp;S - EDL DashCAM - COMEX Fev 2021</a:t>
            </a:r>
            <a:endParaRPr lang="fr-FR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9DDECC3-03AA-433D-9ED2-2BB39382C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6920" y="13090608"/>
            <a:ext cx="960000" cy="36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A50021"/>
                </a:solidFill>
              </a:defRPr>
            </a:lvl1pPr>
          </a:lstStyle>
          <a:p>
            <a:fld id="{523F4191-63B2-4E5E-8DBE-808D1F6A19DA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39B8F53-858F-4492-B181-508B696A7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88" y="13125723"/>
            <a:ext cx="1436629" cy="289774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E76E9D0-BB08-404A-AED2-C037B9FFB37F}"/>
              </a:ext>
            </a:extLst>
          </p:cNvPr>
          <p:cNvSpPr txBox="1">
            <a:spLocks/>
          </p:cNvSpPr>
          <p:nvPr/>
        </p:nvSpPr>
        <p:spPr>
          <a:xfrm>
            <a:off x="17949904" y="13090608"/>
            <a:ext cx="1965451" cy="36000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477F-CBE8-431B-A478-A9859FD96575}" type="datetime1">
              <a:rPr lang="fr-FR" sz="1600" smtClean="0">
                <a:solidFill>
                  <a:srgbClr val="A50021"/>
                </a:solidFill>
              </a:rPr>
              <a:t>08/07/2026</a:t>
            </a:fld>
            <a:endParaRPr lang="fr-FR" sz="1600" dirty="0">
              <a:solidFill>
                <a:srgbClr val="A5002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783F329-A81D-4840-BDF5-71AA5FA1502F}"/>
              </a:ext>
            </a:extLst>
          </p:cNvPr>
          <p:cNvSpPr txBox="1">
            <a:spLocks/>
          </p:cNvSpPr>
          <p:nvPr/>
        </p:nvSpPr>
        <p:spPr>
          <a:xfrm>
            <a:off x="20326832" y="13090608"/>
            <a:ext cx="2730091" cy="36000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600" b="1" dirty="0">
                <a:solidFill>
                  <a:srgbClr val="A50021"/>
                </a:solidFill>
              </a:rPr>
              <a:t>CONFIDENTIEL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F9A0708-F720-4765-B189-31B1166BEDA4}"/>
              </a:ext>
            </a:extLst>
          </p:cNvPr>
          <p:cNvCxnSpPr>
            <a:cxnSpLocks/>
          </p:cNvCxnSpPr>
          <p:nvPr/>
        </p:nvCxnSpPr>
        <p:spPr>
          <a:xfrm>
            <a:off x="20163707" y="13162608"/>
            <a:ext cx="0" cy="216000"/>
          </a:xfrm>
          <a:prstGeom prst="line">
            <a:avLst/>
          </a:prstGeom>
          <a:ln w="1905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12AD7E09-EAEF-44A1-8AB9-2A64965A18D0}"/>
              </a:ext>
            </a:extLst>
          </p:cNvPr>
          <p:cNvCxnSpPr>
            <a:cxnSpLocks/>
          </p:cNvCxnSpPr>
          <p:nvPr/>
        </p:nvCxnSpPr>
        <p:spPr>
          <a:xfrm>
            <a:off x="720065" y="1877898"/>
            <a:ext cx="13959432" cy="0"/>
          </a:xfrm>
          <a:prstGeom prst="line">
            <a:avLst/>
          </a:prstGeom>
          <a:ln w="31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2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fond-arrondis.png" descr="fond-arrondis.png">
            <a:extLst>
              <a:ext uri="{FF2B5EF4-FFF2-40B4-BE49-F238E27FC236}">
                <a16:creationId xmlns:a16="http://schemas.microsoft.com/office/drawing/2014/main" id="{33581BF9-5BA5-4485-A4FA-7EF4977DA8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892" y="951366"/>
            <a:ext cx="23225760" cy="1228372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4938DA-B6FF-4DCD-8AB1-FEE3A7DB9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FD3DEF2-835A-4F87-8F27-A7BD5BCD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35D419-1CD5-4FA7-8BBE-71CBFB9599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503244" y="310750"/>
            <a:ext cx="1183178" cy="4546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>
                <a:solidFill>
                  <a:schemeClr val="accent1"/>
                </a:solidFill>
                <a:latin typeface="Barlow Regular"/>
              </a:defRPr>
            </a:lvl1pPr>
          </a:lstStyle>
          <a:p>
            <a:fld id="{636BDB53-BF9B-4371-8003-723D4B786132}" type="datetime1">
              <a:rPr lang="fr-FR" smtClean="0"/>
              <a:t>08/07/2026</a:t>
            </a:fld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8A0CEA5-0CB6-42F6-A40F-E10E44CABD1B}"/>
              </a:ext>
            </a:extLst>
          </p:cNvPr>
          <p:cNvGrpSpPr/>
          <p:nvPr userDrawn="1"/>
        </p:nvGrpSpPr>
        <p:grpSpPr>
          <a:xfrm>
            <a:off x="21444498" y="138051"/>
            <a:ext cx="1941971" cy="730250"/>
            <a:chOff x="16558025" y="2991055"/>
            <a:chExt cx="1941971" cy="730250"/>
          </a:xfrm>
        </p:grpSpPr>
        <p:pic>
          <p:nvPicPr>
            <p:cNvPr id="9" name="Image" descr="Image">
              <a:extLst>
                <a:ext uri="{FF2B5EF4-FFF2-40B4-BE49-F238E27FC236}">
                  <a16:creationId xmlns:a16="http://schemas.microsoft.com/office/drawing/2014/main" id="{80E546D1-E7FE-4637-991D-BB86D84783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6558025" y="3151041"/>
              <a:ext cx="1628534" cy="377028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0" name="Espace réservé du numéro de diapositive 5">
              <a:extLst>
                <a:ext uri="{FF2B5EF4-FFF2-40B4-BE49-F238E27FC236}">
                  <a16:creationId xmlns:a16="http://schemas.microsoft.com/office/drawing/2014/main" id="{13652826-01B2-4811-95E2-55412D221C3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8103434" y="2991055"/>
              <a:ext cx="396562" cy="730250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algn="l"/>
              <a:r>
                <a:rPr lang="fr-FR" sz="3600" b="1" dirty="0">
                  <a:latin typeface="Barlow SemiBold" panose="00000700000000000000"/>
                </a:rPr>
                <a:t>/</a:t>
              </a:r>
            </a:p>
          </p:txBody>
        </p:sp>
      </p:grp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D08BD9F-35CC-48EC-A3EB-16EEFEAD0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6466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</p:sldLayoutIdLst>
  <p:transition spd="med"/>
  <p:hf hdr="0" ftr="0" dt="0"/>
  <p:txStyles>
    <p:titleStyle>
      <a:lvl1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chemeClr val="accent2"/>
          </a:solidFill>
          <a:uFillTx/>
          <a:latin typeface="Barlow Regular"/>
          <a:ea typeface="Barlow Regular"/>
          <a:cs typeface="Barlow Regular"/>
          <a:sym typeface="Helvetica Neue Medium"/>
        </a:defRPr>
      </a:lvl1pPr>
      <a:lvl2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65363" marR="0" indent="-465363" algn="l" defTabSz="821529" rtl="0" eaLnBrk="1" latinLnBrk="0" hangingPunct="1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chemeClr val="accent2"/>
          </a:solidFill>
          <a:uFillTx/>
          <a:latin typeface="Barlow Regular"/>
          <a:ea typeface="+mj-ea"/>
          <a:cs typeface="+mj-cs"/>
          <a:sym typeface="Helvetica Neue"/>
        </a:defRPr>
      </a:lvl1pPr>
      <a:lvl2pPr marL="808263" marR="0" indent="-465363" algn="l" defTabSz="821529" rtl="0" eaLnBrk="1" latinLnBrk="0" hangingPunct="1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sz="2800" b="0" i="0" u="none" strike="noStrike" cap="none" spc="0" baseline="0">
          <a:solidFill>
            <a:schemeClr val="accent2"/>
          </a:solidFill>
          <a:uFillTx/>
          <a:latin typeface="Barlow Regular"/>
          <a:ea typeface="+mj-ea"/>
          <a:cs typeface="+mj-cs"/>
          <a:sym typeface="Helvetica Neue"/>
        </a:defRPr>
      </a:lvl2pPr>
      <a:lvl3pPr marL="1151164" marR="0" indent="-465363" algn="l" defTabSz="821529" rtl="0" eaLnBrk="1" latinLnBrk="0" hangingPunct="1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chemeClr val="accent2"/>
          </a:solidFill>
          <a:uFillTx/>
          <a:latin typeface="Barlow Regular"/>
          <a:ea typeface="+mj-ea"/>
          <a:cs typeface="+mj-cs"/>
          <a:sym typeface="Helvetica Neue"/>
        </a:defRPr>
      </a:lvl3pPr>
      <a:lvl4pPr marL="1494064" marR="0" indent="-465364" algn="l" defTabSz="821529" rtl="0" eaLnBrk="1" latinLnBrk="0" hangingPunct="1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solidFill>
            <a:schemeClr val="accent2"/>
          </a:solidFill>
          <a:uFillTx/>
          <a:latin typeface="Barlow Regular"/>
          <a:ea typeface="+mj-ea"/>
          <a:cs typeface="+mj-cs"/>
          <a:sym typeface="Helvetica Neue"/>
        </a:defRPr>
      </a:lvl4pPr>
      <a:lvl5pPr marL="1836964" marR="0" indent="-465364" algn="l" defTabSz="821529" rtl="0" eaLnBrk="1" latinLnBrk="0" hangingPunct="1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chemeClr val="accent2"/>
          </a:solidFill>
          <a:uFillTx/>
          <a:latin typeface="Barlow Regular"/>
          <a:ea typeface="+mj-ea"/>
          <a:cs typeface="+mj-cs"/>
          <a:sym typeface="Helvetica Neue"/>
        </a:defRPr>
      </a:lvl5pPr>
      <a:lvl6pPr marL="2750340" marR="0" indent="-527840" algn="l" defTabSz="821529" rtl="0" eaLnBrk="1" latinLnBrk="0" hangingPunct="1">
        <a:lnSpc>
          <a:spcPct val="100000"/>
        </a:lnSpc>
        <a:spcBef>
          <a:spcPts val="4500"/>
        </a:spcBef>
        <a:spcAft>
          <a:spcPts val="0"/>
        </a:spcAft>
        <a:buClrTx/>
        <a:buSzPct val="145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3194843" marR="0" indent="-527843" algn="l" defTabSz="821529" rtl="0" eaLnBrk="1" latinLnBrk="0" hangingPunct="1">
        <a:lnSpc>
          <a:spcPct val="100000"/>
        </a:lnSpc>
        <a:spcBef>
          <a:spcPts val="4500"/>
        </a:spcBef>
        <a:spcAft>
          <a:spcPts val="0"/>
        </a:spcAft>
        <a:buClrTx/>
        <a:buSzPct val="145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3639343" marR="0" indent="-527843" algn="l" defTabSz="821529" rtl="0" eaLnBrk="1" latinLnBrk="0" hangingPunct="1">
        <a:lnSpc>
          <a:spcPct val="100000"/>
        </a:lnSpc>
        <a:spcBef>
          <a:spcPts val="4500"/>
        </a:spcBef>
        <a:spcAft>
          <a:spcPts val="0"/>
        </a:spcAft>
        <a:buClrTx/>
        <a:buSzPct val="145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4083843" marR="0" indent="-527843" algn="l" defTabSz="821529" rtl="0" eaLnBrk="1" latinLnBrk="0" hangingPunct="1">
        <a:lnSpc>
          <a:spcPct val="100000"/>
        </a:lnSpc>
        <a:spcBef>
          <a:spcPts val="4500"/>
        </a:spcBef>
        <a:spcAft>
          <a:spcPts val="0"/>
        </a:spcAft>
        <a:buClrTx/>
        <a:buSzPct val="145000"/>
        <a:buFontTx/>
        <a:buChar char="•"/>
        <a:tabLst/>
        <a:defRPr sz="3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1529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F09635D-5BB3-4C00-ABAE-46C1761DD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776" y="537294"/>
            <a:ext cx="21679593" cy="1514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104B0BD-5F96-456F-AF9A-818440F3C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4151" y="4256116"/>
            <a:ext cx="21779347" cy="6235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523C19-022F-4DEC-81D4-76FDA88828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119656" y="344862"/>
            <a:ext cx="1149927" cy="3881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1"/>
                </a:solidFill>
                <a:latin typeface="Barlow Regular"/>
              </a:defRPr>
            </a:lvl1pPr>
          </a:lstStyle>
          <a:p>
            <a:fld id="{A62C785B-713A-4AC8-A4C4-6B35BCB8024F}" type="datetime1">
              <a:rPr lang="fr-FR" smtClean="0"/>
              <a:t>08/07/2026</a:t>
            </a:fld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172FC93-FA17-46CE-A743-702F169C79BB}"/>
              </a:ext>
            </a:extLst>
          </p:cNvPr>
          <p:cNvGrpSpPr/>
          <p:nvPr userDrawn="1"/>
        </p:nvGrpSpPr>
        <p:grpSpPr>
          <a:xfrm>
            <a:off x="21444498" y="138051"/>
            <a:ext cx="1941971" cy="730250"/>
            <a:chOff x="16558025" y="2991055"/>
            <a:chExt cx="1941971" cy="730250"/>
          </a:xfrm>
        </p:grpSpPr>
        <p:pic>
          <p:nvPicPr>
            <p:cNvPr id="9" name="Image" descr="Image">
              <a:extLst>
                <a:ext uri="{FF2B5EF4-FFF2-40B4-BE49-F238E27FC236}">
                  <a16:creationId xmlns:a16="http://schemas.microsoft.com/office/drawing/2014/main" id="{22679844-6571-4F09-910D-DD3694976E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6558025" y="3151041"/>
              <a:ext cx="1628534" cy="377028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0" name="Espace réservé du numéro de diapositive 5">
              <a:extLst>
                <a:ext uri="{FF2B5EF4-FFF2-40B4-BE49-F238E27FC236}">
                  <a16:creationId xmlns:a16="http://schemas.microsoft.com/office/drawing/2014/main" id="{743F7BBA-A00A-4824-9F96-44874426755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8103434" y="2991055"/>
              <a:ext cx="396562" cy="730250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1" i="0" u="none" strike="noStrike" cap="none" spc="0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0" algn="ctr" defTabSz="821529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32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algn="l"/>
              <a:r>
                <a:rPr lang="fr-FR" sz="3600" b="1" dirty="0">
                  <a:latin typeface="Barlow SemiBold" panose="00000700000000000000"/>
                </a:rPr>
                <a:t>/</a:t>
              </a:r>
            </a:p>
          </p:txBody>
        </p:sp>
      </p:grp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7EF253C6-5C6A-44A4-8E19-B0C6D6039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93268" y="138051"/>
            <a:ext cx="105974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b="1">
                <a:solidFill>
                  <a:schemeClr val="accent2"/>
                </a:solidFill>
                <a:latin typeface="Barlow SemiBold" panose="00000700000000000000"/>
              </a:defRPr>
            </a:lvl1pPr>
          </a:lstStyle>
          <a:p>
            <a:fld id="{BE1D0582-A8F8-4BAD-8628-6180A561550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692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8000" kern="1200">
          <a:solidFill>
            <a:schemeClr val="accent1"/>
          </a:solidFill>
          <a:latin typeface="Barlow SemiBold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Barlow Regular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 Regular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 Regular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 Regular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Barlow Regular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4.png"/><Relationship Id="rId4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rive.google.com/file/d/1bVSfJA9YCJhoPD0J7pWm5L7PsIdj20Kj/view?usp=sharing" TargetMode="Externa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21.png"/><Relationship Id="rId7" Type="http://schemas.openxmlformats.org/officeDocument/2006/relationships/image" Target="../media/image72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27.png"/><Relationship Id="rId9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slide" Target="slide4.xml"/><Relationship Id="rId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9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27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CCB88-7F6D-4A15-A279-2936E16D9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956" y="973538"/>
            <a:ext cx="19476094" cy="2651125"/>
          </a:xfrm>
        </p:spPr>
        <p:txBody>
          <a:bodyPr>
            <a:normAutofit/>
          </a:bodyPr>
          <a:lstStyle/>
          <a:p>
            <a:r>
              <a:rPr lang="fr-FR" dirty="0"/>
              <a:t>Solutions embarquées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7CC77C-E337-4378-99EA-010FC252DF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44" r="7232"/>
          <a:stretch/>
        </p:blipFill>
        <p:spPr>
          <a:xfrm>
            <a:off x="2765394" y="3674538"/>
            <a:ext cx="4738782" cy="7100455"/>
          </a:xfrm>
          <a:prstGeom prst="parallelogram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B61E830-1F86-4F25-8201-574CA689F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649" y="3674537"/>
            <a:ext cx="4738782" cy="7100455"/>
          </a:xfrm>
          <a:prstGeom prst="parallelogram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A3C2848-CEAC-43BA-A9BA-1918E5AC19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049" t="-10" r="28049" b="10"/>
          <a:stretch/>
        </p:blipFill>
        <p:spPr>
          <a:xfrm>
            <a:off x="-1172596" y="3674538"/>
            <a:ext cx="4738782" cy="7100455"/>
          </a:xfrm>
          <a:prstGeom prst="parallelogram">
            <a:avLst/>
          </a:prstGeom>
        </p:spPr>
      </p:pic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40109870-56C8-48AB-8088-9CED7E5C6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6E8E97F-BB56-4404-8B99-2236CFBB1456}"/>
              </a:ext>
            </a:extLst>
          </p:cNvPr>
          <p:cNvSpPr txBox="1"/>
          <p:nvPr/>
        </p:nvSpPr>
        <p:spPr>
          <a:xfrm>
            <a:off x="11236003" y="5305974"/>
            <a:ext cx="12219612" cy="38375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3" tIns="71433" rIns="71433" bIns="71433" numCol="1" spcCol="38100" rtlCol="0" anchor="ctr">
            <a:spAutoFit/>
          </a:bodyPr>
          <a:lstStyle/>
          <a:p>
            <a:r>
              <a:rPr lang="fr-FR" sz="8000" dirty="0">
                <a:solidFill>
                  <a:schemeClr val="bg1">
                    <a:lumMod val="95000"/>
                  </a:schemeClr>
                </a:solidFill>
                <a:latin typeface="Barlow SemiBold"/>
                <a:sym typeface="Helvetica Neue Medium"/>
              </a:rPr>
              <a:t>Caméras embarquées </a:t>
            </a:r>
          </a:p>
          <a:p>
            <a:r>
              <a:rPr lang="fr-FR" sz="8000" dirty="0">
                <a:solidFill>
                  <a:schemeClr val="bg1">
                    <a:lumMod val="95000"/>
                  </a:schemeClr>
                </a:solidFill>
                <a:latin typeface="Barlow SemiBold"/>
                <a:sym typeface="Helvetica Neue Medium"/>
              </a:rPr>
              <a:t>-</a:t>
            </a:r>
          </a:p>
          <a:p>
            <a:r>
              <a:rPr lang="fr-FR" sz="8000" dirty="0">
                <a:solidFill>
                  <a:schemeClr val="bg1">
                    <a:lumMod val="95000"/>
                  </a:schemeClr>
                </a:solidFill>
                <a:latin typeface="Barlow SemiBold"/>
                <a:sym typeface="Helvetica Neue Medium"/>
              </a:rPr>
              <a:t>Compte-rendu test</a:t>
            </a:r>
            <a:endParaRPr lang="fr-FR" sz="8000" dirty="0">
              <a:solidFill>
                <a:schemeClr val="bg1">
                  <a:lumMod val="95000"/>
                </a:schemeClr>
              </a:solidFill>
              <a:latin typeface="Barlow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06770832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9AC94F-A8DF-4A1F-9075-014D77DB5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411" y="138051"/>
            <a:ext cx="21679593" cy="1514186"/>
          </a:xfrm>
        </p:spPr>
        <p:txBody>
          <a:bodyPr>
            <a:normAutofit/>
          </a:bodyPr>
          <a:lstStyle/>
          <a:p>
            <a:r>
              <a:rPr lang="fr-FR" sz="8800" dirty="0"/>
              <a:t>Indicateurs sécurité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F752E5-606F-4298-9463-0F019EB7F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D0582-A8F8-4BAD-8628-6180A5615502}" type="slidenum"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rgbClr val="BCCF0B"/>
                </a:solidFill>
                <a:effectLst/>
                <a:uLnTx/>
                <a:uFillTx/>
                <a:latin typeface="Barlow SemiBold" panose="00000700000000000000"/>
                <a:ea typeface="+mn-ea"/>
                <a:cs typeface="+mn-cs"/>
                <a:sym typeface="Helvetica"/>
              </a:rPr>
              <a:pPr marL="0" marR="0" lvl="0" indent="0" algn="l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BCCF0B"/>
              </a:solidFill>
              <a:effectLst/>
              <a:uLnTx/>
              <a:uFillTx/>
              <a:latin typeface="Barlow SemiBold" panose="00000700000000000000"/>
              <a:ea typeface="+mn-ea"/>
              <a:cs typeface="+mn-cs"/>
              <a:sym typeface="Helvetica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CE500AB-4BAE-4328-A33A-3C6C4236C6B2}"/>
              </a:ext>
            </a:extLst>
          </p:cNvPr>
          <p:cNvSpPr txBox="1"/>
          <p:nvPr/>
        </p:nvSpPr>
        <p:spPr>
          <a:xfrm>
            <a:off x="18120579" y="1176191"/>
            <a:ext cx="7076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 Medium" panose="00000600000000000000" pitchFamily="2" charset="0"/>
                <a:ea typeface="+mn-ea"/>
                <a:cs typeface="+mn-cs"/>
                <a:sym typeface="Helvetica"/>
              </a:rPr>
              <a:t>Période : Mars à Mars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8F4C0278-585F-4091-ACA2-87E3DAFF4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762" y="934084"/>
            <a:ext cx="945878" cy="945878"/>
          </a:xfrm>
          <a:prstGeom prst="rect">
            <a:avLst/>
          </a:prstGeom>
        </p:spPr>
      </p:pic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28789DAC-9148-4AF4-8FD7-00BBCEF39EED}"/>
              </a:ext>
            </a:extLst>
          </p:cNvPr>
          <p:cNvGraphicFramePr>
            <a:graphicFrameLocks/>
          </p:cNvGraphicFramePr>
          <p:nvPr/>
        </p:nvGraphicFramePr>
        <p:xfrm>
          <a:off x="208239" y="2414666"/>
          <a:ext cx="23824578" cy="10963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75279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9AC94F-A8DF-4A1F-9075-014D77DB5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411" y="138051"/>
            <a:ext cx="21679593" cy="1514186"/>
          </a:xfrm>
        </p:spPr>
        <p:txBody>
          <a:bodyPr>
            <a:normAutofit/>
          </a:bodyPr>
          <a:lstStyle/>
          <a:p>
            <a:r>
              <a:rPr lang="fr-FR" sz="8800" dirty="0"/>
              <a:t>Indicateurs sécurité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F752E5-606F-4298-9463-0F019EB7F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D0582-A8F8-4BAD-8628-6180A5615502}" type="slidenum"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rgbClr val="BCCF0B"/>
                </a:solidFill>
                <a:effectLst/>
                <a:uLnTx/>
                <a:uFillTx/>
                <a:latin typeface="Barlow SemiBold" panose="00000700000000000000"/>
                <a:ea typeface="+mn-ea"/>
                <a:cs typeface="+mn-cs"/>
                <a:sym typeface="Helvetica"/>
              </a:rPr>
              <a:pPr marL="0" marR="0" lvl="0" indent="0" algn="l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BCCF0B"/>
              </a:solidFill>
              <a:effectLst/>
              <a:uLnTx/>
              <a:uFillTx/>
              <a:latin typeface="Barlow SemiBold" panose="00000700000000000000"/>
              <a:ea typeface="+mn-ea"/>
              <a:cs typeface="+mn-cs"/>
              <a:sym typeface="Helvetica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CE500AB-4BAE-4328-A33A-3C6C4236C6B2}"/>
              </a:ext>
            </a:extLst>
          </p:cNvPr>
          <p:cNvSpPr txBox="1"/>
          <p:nvPr/>
        </p:nvSpPr>
        <p:spPr>
          <a:xfrm>
            <a:off x="18120579" y="1176191"/>
            <a:ext cx="7076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 Medium" panose="00000600000000000000" pitchFamily="2" charset="0"/>
                <a:ea typeface="+mn-ea"/>
                <a:cs typeface="+mn-cs"/>
                <a:sym typeface="Helvetica"/>
              </a:rPr>
              <a:t>Période : Mars 2023 à Mars 2024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8F4C0278-585F-4091-ACA2-87E3DAFF4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308" y="900481"/>
            <a:ext cx="945878" cy="945878"/>
          </a:xfrm>
          <a:prstGeom prst="rect">
            <a:avLst/>
          </a:prstGeom>
        </p:spPr>
      </p:pic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446ACEF8-A5D6-4A99-832D-0E84BFFC1F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8996398"/>
              </p:ext>
            </p:extLst>
          </p:nvPr>
        </p:nvGraphicFramePr>
        <p:xfrm>
          <a:off x="736411" y="4779335"/>
          <a:ext cx="11150789" cy="5814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889FA737-2C1B-404C-9C80-DEC17995B0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8630320"/>
              </p:ext>
            </p:extLst>
          </p:nvPr>
        </p:nvGraphicFramePr>
        <p:xfrm>
          <a:off x="12396053" y="5035799"/>
          <a:ext cx="11449051" cy="574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3350815-D166-476B-A62F-449729E0878C}"/>
              </a:ext>
            </a:extLst>
          </p:cNvPr>
          <p:cNvCxnSpPr>
            <a:cxnSpLocks/>
          </p:cNvCxnSpPr>
          <p:nvPr/>
        </p:nvCxnSpPr>
        <p:spPr>
          <a:xfrm flipV="1">
            <a:off x="2445488" y="2700670"/>
            <a:ext cx="0" cy="4157330"/>
          </a:xfrm>
          <a:prstGeom prst="line">
            <a:avLst/>
          </a:prstGeom>
          <a:ln w="2540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E584BA9-F11A-4911-8D46-BB662D9E520C}"/>
              </a:ext>
            </a:extLst>
          </p:cNvPr>
          <p:cNvCxnSpPr>
            <a:cxnSpLocks/>
          </p:cNvCxnSpPr>
          <p:nvPr/>
        </p:nvCxnSpPr>
        <p:spPr>
          <a:xfrm flipV="1">
            <a:off x="14123581" y="2700670"/>
            <a:ext cx="0" cy="4157330"/>
          </a:xfrm>
          <a:prstGeom prst="line">
            <a:avLst/>
          </a:prstGeom>
          <a:ln w="2540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6F44670D-9AC1-4F91-B67D-A10FBDDF25A6}"/>
              </a:ext>
            </a:extLst>
          </p:cNvPr>
          <p:cNvCxnSpPr>
            <a:cxnSpLocks/>
          </p:cNvCxnSpPr>
          <p:nvPr/>
        </p:nvCxnSpPr>
        <p:spPr>
          <a:xfrm flipV="1">
            <a:off x="13336772" y="566662"/>
            <a:ext cx="0" cy="1219057"/>
          </a:xfrm>
          <a:prstGeom prst="line">
            <a:avLst/>
          </a:prstGeom>
          <a:ln w="2540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405870AA-D923-46A7-A068-BC38BD884447}"/>
              </a:ext>
            </a:extLst>
          </p:cNvPr>
          <p:cNvSpPr txBox="1"/>
          <p:nvPr/>
        </p:nvSpPr>
        <p:spPr>
          <a:xfrm>
            <a:off x="12872886" y="980662"/>
            <a:ext cx="418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Fin des installations</a:t>
            </a:r>
          </a:p>
        </p:txBody>
      </p:sp>
    </p:spTree>
    <p:extLst>
      <p:ext uri="{BB962C8B-B14F-4D97-AF65-F5344CB8AC3E}">
        <p14:creationId xmlns:p14="http://schemas.microsoft.com/office/powerpoint/2010/main" val="3196008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9AC94F-A8DF-4A1F-9075-014D77DB5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411" y="138051"/>
            <a:ext cx="21679593" cy="1514186"/>
          </a:xfrm>
        </p:spPr>
        <p:txBody>
          <a:bodyPr>
            <a:normAutofit/>
          </a:bodyPr>
          <a:lstStyle/>
          <a:p>
            <a:r>
              <a:rPr lang="fr-FR" sz="8800" dirty="0"/>
              <a:t>Indicateurs sécurité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F752E5-606F-4298-9463-0F019EB7F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CE500AB-4BAE-4328-A33A-3C6C4236C6B2}"/>
              </a:ext>
            </a:extLst>
          </p:cNvPr>
          <p:cNvSpPr txBox="1"/>
          <p:nvPr/>
        </p:nvSpPr>
        <p:spPr>
          <a:xfrm>
            <a:off x="18120579" y="1176191"/>
            <a:ext cx="7076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Barlow Medium" panose="00000600000000000000" pitchFamily="2" charset="0"/>
              </a:rPr>
              <a:t>Période : Mars 2023 à Mars 2024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8F4C0278-585F-4091-ACA2-87E3DAFF4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308" y="900481"/>
            <a:ext cx="945878" cy="945878"/>
          </a:xfrm>
          <a:prstGeom prst="rect">
            <a:avLst/>
          </a:prstGeom>
        </p:spPr>
      </p:pic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446ACEF8-A5D6-4A99-832D-0E84BFFC1F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4636925"/>
              </p:ext>
            </p:extLst>
          </p:nvPr>
        </p:nvGraphicFramePr>
        <p:xfrm>
          <a:off x="1" y="3024030"/>
          <a:ext cx="11700880" cy="766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id="{19416AD4-82F9-4CF3-A508-AA9FCE1F79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384144"/>
              </p:ext>
            </p:extLst>
          </p:nvPr>
        </p:nvGraphicFramePr>
        <p:xfrm>
          <a:off x="12135461" y="3209400"/>
          <a:ext cx="11970236" cy="750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9F722C9-3BB7-4237-855E-035EE52DB294}"/>
              </a:ext>
            </a:extLst>
          </p:cNvPr>
          <p:cNvSpPr txBox="1"/>
          <p:nvPr/>
        </p:nvSpPr>
        <p:spPr>
          <a:xfrm>
            <a:off x="7065818" y="11901923"/>
            <a:ext cx="109444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Barlow" panose="00000500000000000000" pitchFamily="2" charset="0"/>
              </a:rPr>
              <a:t>+ de 4 millions de kms pendant le test</a:t>
            </a:r>
          </a:p>
        </p:txBody>
      </p:sp>
      <p:sp>
        <p:nvSpPr>
          <p:cNvPr id="5" name="Rectangle : avec coins rognés en haut 4">
            <a:extLst>
              <a:ext uri="{FF2B5EF4-FFF2-40B4-BE49-F238E27FC236}">
                <a16:creationId xmlns:a16="http://schemas.microsoft.com/office/drawing/2014/main" id="{968566BE-FE27-4AD8-80FA-C752B6AD4D77}"/>
              </a:ext>
            </a:extLst>
          </p:cNvPr>
          <p:cNvSpPr/>
          <p:nvPr/>
        </p:nvSpPr>
        <p:spPr>
          <a:xfrm>
            <a:off x="7065818" y="11596255"/>
            <a:ext cx="10785764" cy="1514186"/>
          </a:xfrm>
          <a:prstGeom prst="snip2SameRect">
            <a:avLst/>
          </a:prstGeom>
          <a:noFill/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6A0ADE2D-9852-48A5-9BF6-60B7A4932D85}"/>
              </a:ext>
            </a:extLst>
          </p:cNvPr>
          <p:cNvCxnSpPr>
            <a:cxnSpLocks/>
          </p:cNvCxnSpPr>
          <p:nvPr/>
        </p:nvCxnSpPr>
        <p:spPr>
          <a:xfrm flipV="1">
            <a:off x="1850064" y="3678865"/>
            <a:ext cx="0" cy="5989676"/>
          </a:xfrm>
          <a:prstGeom prst="line">
            <a:avLst/>
          </a:prstGeom>
          <a:ln w="2540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7BFCC46-BE7E-4C45-9473-3330D6117C22}"/>
              </a:ext>
            </a:extLst>
          </p:cNvPr>
          <p:cNvCxnSpPr>
            <a:cxnSpLocks/>
          </p:cNvCxnSpPr>
          <p:nvPr/>
        </p:nvCxnSpPr>
        <p:spPr>
          <a:xfrm flipV="1">
            <a:off x="22416004" y="3678865"/>
            <a:ext cx="0" cy="5989676"/>
          </a:xfrm>
          <a:prstGeom prst="line">
            <a:avLst/>
          </a:prstGeom>
          <a:ln w="254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64AE6AF-31C3-4C90-A037-19942A366C87}"/>
              </a:ext>
            </a:extLst>
          </p:cNvPr>
          <p:cNvCxnSpPr>
            <a:cxnSpLocks/>
          </p:cNvCxnSpPr>
          <p:nvPr/>
        </p:nvCxnSpPr>
        <p:spPr>
          <a:xfrm flipV="1">
            <a:off x="19295032" y="11057860"/>
            <a:ext cx="0" cy="1110029"/>
          </a:xfrm>
          <a:prstGeom prst="line">
            <a:avLst/>
          </a:prstGeom>
          <a:ln w="2540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C8E9A31A-09AD-417A-B91E-F481C3AE454D}"/>
              </a:ext>
            </a:extLst>
          </p:cNvPr>
          <p:cNvSpPr txBox="1"/>
          <p:nvPr/>
        </p:nvSpPr>
        <p:spPr>
          <a:xfrm>
            <a:off x="19405304" y="11347989"/>
            <a:ext cx="418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Barlow" panose="00000500000000000000" pitchFamily="2" charset="0"/>
              </a:rPr>
              <a:t>Fin des installations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976C19A3-54F7-4500-9D41-444B6CA713DE}"/>
              </a:ext>
            </a:extLst>
          </p:cNvPr>
          <p:cNvCxnSpPr>
            <a:cxnSpLocks/>
          </p:cNvCxnSpPr>
          <p:nvPr/>
        </p:nvCxnSpPr>
        <p:spPr>
          <a:xfrm flipV="1">
            <a:off x="19295032" y="12412324"/>
            <a:ext cx="0" cy="958482"/>
          </a:xfrm>
          <a:prstGeom prst="line">
            <a:avLst/>
          </a:prstGeom>
          <a:ln w="254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98026E6B-AED7-46CE-86B8-D9009E3F9364}"/>
              </a:ext>
            </a:extLst>
          </p:cNvPr>
          <p:cNvSpPr txBox="1"/>
          <p:nvPr/>
        </p:nvSpPr>
        <p:spPr>
          <a:xfrm>
            <a:off x="19405304" y="12539809"/>
            <a:ext cx="497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Barlow" panose="00000500000000000000" pitchFamily="2" charset="0"/>
              </a:rPr>
              <a:t>Insertion de la limitation PL (hors ADR)</a:t>
            </a:r>
          </a:p>
        </p:txBody>
      </p:sp>
    </p:spTree>
    <p:extLst>
      <p:ext uri="{BB962C8B-B14F-4D97-AF65-F5344CB8AC3E}">
        <p14:creationId xmlns:p14="http://schemas.microsoft.com/office/powerpoint/2010/main" val="1609857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2FBA8E14-E631-4289-9373-9ADD1B59CA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4700085"/>
              </p:ext>
            </p:extLst>
          </p:nvPr>
        </p:nvGraphicFramePr>
        <p:xfrm>
          <a:off x="533400" y="2686050"/>
          <a:ext cx="18630900" cy="7941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re 8">
            <a:extLst>
              <a:ext uri="{FF2B5EF4-FFF2-40B4-BE49-F238E27FC236}">
                <a16:creationId xmlns:a16="http://schemas.microsoft.com/office/drawing/2014/main" id="{E39AC94F-A8DF-4A1F-9075-014D77DB5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score de sécurité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F752E5-606F-4298-9463-0F019EB7F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FBD919-E5F8-4CB7-8D69-FF1B681F3079}"/>
              </a:ext>
            </a:extLst>
          </p:cNvPr>
          <p:cNvSpPr txBox="1"/>
          <p:nvPr/>
        </p:nvSpPr>
        <p:spPr>
          <a:xfrm>
            <a:off x="3828060" y="10660541"/>
            <a:ext cx="158190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u="sng" dirty="0">
                <a:latin typeface="Barlow Black" panose="00000A00000000000000" pitchFamily="2" charset="0"/>
              </a:rPr>
              <a:t>Critères d’évaluation de la note : </a:t>
            </a:r>
          </a:p>
          <a:p>
            <a:endParaRPr lang="fr-FR" sz="2400" u="sng" dirty="0">
              <a:latin typeface="Barlow Black" panose="00000A00000000000000" pitchFamily="2" charset="0"/>
            </a:endParaRPr>
          </a:p>
          <a:p>
            <a:pPr marL="457200" indent="-457200">
              <a:buFontTx/>
              <a:buChar char="-"/>
            </a:pPr>
            <a:r>
              <a:rPr lang="fr-FR" sz="2400" dirty="0">
                <a:latin typeface="Barlow Medium" panose="00000600000000000000" pitchFamily="2" charset="0"/>
              </a:rPr>
              <a:t>Conduite difficile (freinage brusque, virage brusque, accélération brusque)</a:t>
            </a:r>
          </a:p>
          <a:p>
            <a:pPr marL="457200" indent="-457200">
              <a:buFontTx/>
              <a:buChar char="-"/>
            </a:pPr>
            <a:r>
              <a:rPr lang="fr-FR" sz="2400" dirty="0">
                <a:latin typeface="Barlow Medium" panose="00000600000000000000" pitchFamily="2" charset="0"/>
              </a:rPr>
              <a:t>Excès de vitesse</a:t>
            </a:r>
          </a:p>
          <a:p>
            <a:pPr marL="457200" indent="-457200">
              <a:buFontTx/>
              <a:buChar char="-"/>
            </a:pPr>
            <a:r>
              <a:rPr lang="fr-FR" sz="2400" dirty="0">
                <a:latin typeface="Barlow Medium" panose="00000600000000000000" pitchFamily="2" charset="0"/>
              </a:rPr>
              <a:t>Distance de suivi</a:t>
            </a:r>
          </a:p>
          <a:p>
            <a:pPr marL="457200" indent="-457200">
              <a:buFontTx/>
              <a:buChar char="-"/>
            </a:pPr>
            <a:r>
              <a:rPr lang="fr-FR" sz="2400" dirty="0">
                <a:latin typeface="Barlow Medium" panose="00000600000000000000" pitchFamily="2" charset="0"/>
              </a:rPr>
              <a:t>Panneaux de signalisations et feux rouges</a:t>
            </a:r>
          </a:p>
          <a:p>
            <a:pPr marL="457200" indent="-457200">
              <a:buFontTx/>
              <a:buChar char="-"/>
            </a:pPr>
            <a:r>
              <a:rPr lang="fr-FR" sz="2400" dirty="0">
                <a:latin typeface="Barlow Medium" panose="00000600000000000000" pitchFamily="2" charset="0"/>
              </a:rPr>
              <a:t>Risque de collision</a:t>
            </a:r>
          </a:p>
          <a:p>
            <a:pPr marL="457200" indent="-457200">
              <a:buFontTx/>
              <a:buChar char="-"/>
            </a:pPr>
            <a:r>
              <a:rPr lang="fr-FR" sz="2400" dirty="0">
                <a:latin typeface="Barlow Medium" panose="00000600000000000000" pitchFamily="2" charset="0"/>
              </a:rPr>
              <a:t>Accident</a:t>
            </a:r>
          </a:p>
          <a:p>
            <a:pPr marL="457200" indent="-457200">
              <a:buFontTx/>
              <a:buChar char="-"/>
            </a:pPr>
            <a:endParaRPr lang="fr-FR" sz="2400" dirty="0">
              <a:latin typeface="Barlow Medium" panose="00000600000000000000" pitchFamily="2" charset="0"/>
            </a:endParaRPr>
          </a:p>
          <a:p>
            <a:pPr lvl="1"/>
            <a:endParaRPr lang="fr-FR" sz="2400" dirty="0">
              <a:latin typeface="Barlow Medium" panose="00000600000000000000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956B05-0051-4884-98E7-097C5B21D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2695" y="6035309"/>
            <a:ext cx="3007310" cy="3007310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5D08528-8C7E-481D-A54B-3DB7050E2DE0}"/>
              </a:ext>
            </a:extLst>
          </p:cNvPr>
          <p:cNvCxnSpPr>
            <a:cxnSpLocks/>
          </p:cNvCxnSpPr>
          <p:nvPr/>
        </p:nvCxnSpPr>
        <p:spPr>
          <a:xfrm>
            <a:off x="1333182" y="4765198"/>
            <a:ext cx="17697450" cy="0"/>
          </a:xfrm>
          <a:prstGeom prst="line">
            <a:avLst/>
          </a:prstGeom>
          <a:ln w="38100">
            <a:solidFill>
              <a:schemeClr val="accent3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826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F752E5-606F-4298-9463-0F019EB7F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11EF822-B793-45E8-ABC6-D685CF5B6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vidéos sélectionnées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3EBCE59-E504-4542-A8B2-B6F1E6C6B14C}"/>
              </a:ext>
            </a:extLst>
          </p:cNvPr>
          <p:cNvGrpSpPr/>
          <p:nvPr/>
        </p:nvGrpSpPr>
        <p:grpSpPr>
          <a:xfrm>
            <a:off x="1513789" y="3396334"/>
            <a:ext cx="21679479" cy="9115721"/>
            <a:chOff x="957807" y="1530725"/>
            <a:chExt cx="9469404" cy="3521549"/>
          </a:xfrm>
        </p:grpSpPr>
        <p:sp>
          <p:nvSpPr>
            <p:cNvPr id="8" name="Google Shape;2812;p284">
              <a:extLst>
                <a:ext uri="{FF2B5EF4-FFF2-40B4-BE49-F238E27FC236}">
                  <a16:creationId xmlns:a16="http://schemas.microsoft.com/office/drawing/2014/main" id="{8A781BC7-AE09-4E27-ABCF-3473FF903129}"/>
                </a:ext>
              </a:extLst>
            </p:cNvPr>
            <p:cNvSpPr/>
            <p:nvPr/>
          </p:nvSpPr>
          <p:spPr>
            <a:xfrm rot="5400000">
              <a:off x="5191125" y="3577000"/>
              <a:ext cx="246600" cy="751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0" name="Google Shape;2815;p284">
              <a:extLst>
                <a:ext uri="{FF2B5EF4-FFF2-40B4-BE49-F238E27FC236}">
                  <a16:creationId xmlns:a16="http://schemas.microsoft.com/office/drawing/2014/main" id="{DB5B2247-F99B-4C2C-8EC9-3A628D8D044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37131" y="1530725"/>
              <a:ext cx="6190080" cy="3521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2816;p284">
              <a:extLst>
                <a:ext uri="{FF2B5EF4-FFF2-40B4-BE49-F238E27FC236}">
                  <a16:creationId xmlns:a16="http://schemas.microsoft.com/office/drawing/2014/main" id="{4B7C3E52-3B47-401F-ABD1-B497A2D9423A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146167" y="1759325"/>
              <a:ext cx="4656425" cy="2878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2817;p284">
              <a:extLst>
                <a:ext uri="{FF2B5EF4-FFF2-40B4-BE49-F238E27FC236}">
                  <a16:creationId xmlns:a16="http://schemas.microsoft.com/office/drawing/2014/main" id="{824EACA4-A8CA-4556-B7D4-84AC5047F9BE}"/>
                </a:ext>
              </a:extLst>
            </p:cNvPr>
            <p:cNvSpPr/>
            <p:nvPr/>
          </p:nvSpPr>
          <p:spPr>
            <a:xfrm rot="5400000">
              <a:off x="5446630" y="4005200"/>
              <a:ext cx="196800" cy="684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3" name="Google Shape;2818;p284">
              <a:extLst>
                <a:ext uri="{FF2B5EF4-FFF2-40B4-BE49-F238E27FC236}">
                  <a16:creationId xmlns:a16="http://schemas.microsoft.com/office/drawing/2014/main" id="{BD8F0C14-F1C2-45F2-AB6A-1B17F2CC669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81696" y="4275050"/>
              <a:ext cx="536600" cy="144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2819;p284">
              <a:extLst>
                <a:ext uri="{FF2B5EF4-FFF2-40B4-BE49-F238E27FC236}">
                  <a16:creationId xmlns:a16="http://schemas.microsoft.com/office/drawing/2014/main" id="{C3B0BC7A-3314-40DE-8FDE-9483EB8BCED8}"/>
                </a:ext>
              </a:extLst>
            </p:cNvPr>
            <p:cNvSpPr txBox="1"/>
            <p:nvPr/>
          </p:nvSpPr>
          <p:spPr>
            <a:xfrm>
              <a:off x="957807" y="1715768"/>
              <a:ext cx="3526500" cy="5756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123825" algn="l" defTabSz="914400" hangingPunct="1">
                <a:buClr>
                  <a:srgbClr val="000000"/>
                </a:buClr>
                <a:buFont typeface="Arial"/>
                <a:buNone/>
              </a:pPr>
              <a:r>
                <a:rPr lang="fr-FR" b="1" u="sng" dirty="0">
                  <a:solidFill>
                    <a:srgbClr val="0384FB"/>
                  </a:solidFill>
                  <a:latin typeface="Barlow" panose="00000500000000000000" pitchFamily="2" charset="0"/>
                  <a:ea typeface="Roboto"/>
                  <a:cs typeface="Roboto"/>
                  <a:sym typeface="Roboto"/>
                </a:rPr>
                <a:t>Vidéos: </a:t>
              </a:r>
              <a:endParaRPr u="sng" dirty="0">
                <a:latin typeface="Barlow" panose="00000500000000000000" pitchFamily="2" charset="0"/>
                <a:ea typeface="Roboto"/>
                <a:cs typeface="Roboto"/>
                <a:sym typeface="Roboto"/>
              </a:endParaRPr>
            </a:p>
            <a:p>
              <a:pPr marL="457200" indent="-298450" algn="l" defTabSz="914400" hangingPunct="1">
                <a:lnSpc>
                  <a:spcPct val="200000"/>
                </a:lnSpc>
                <a:buClr>
                  <a:srgbClr val="000000"/>
                </a:buClr>
                <a:buSzPts val="1100"/>
                <a:buFont typeface="Roboto"/>
                <a:buChar char="●"/>
              </a:pPr>
              <a:endParaRPr dirty="0">
                <a:latin typeface="Barlow" panose="00000500000000000000" pitchFamily="2" charset="0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DF0B8BBC-A2C9-4AD3-8556-5DB64DDF6960}"/>
              </a:ext>
            </a:extLst>
          </p:cNvPr>
          <p:cNvSpPr txBox="1"/>
          <p:nvPr/>
        </p:nvSpPr>
        <p:spPr>
          <a:xfrm>
            <a:off x="532573" y="5450523"/>
            <a:ext cx="8867554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4400" dirty="0">
                <a:latin typeface="Barlow" panose="00000500000000000000" pitchFamily="2" charset="0"/>
                <a:hlinkClick r:id="" action="ppaction://noaction"/>
              </a:rPr>
              <a:t>Presque accident corporel</a:t>
            </a:r>
            <a:endParaRPr lang="fr-FR" sz="4400" dirty="0">
              <a:latin typeface="Barlow" panose="000005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endParaRPr lang="fr-FR" sz="4400" dirty="0">
              <a:latin typeface="Barlow" panose="00000500000000000000" pitchFamily="2" charset="0"/>
            </a:endParaRPr>
          </a:p>
          <a:p>
            <a:pPr marL="514350" indent="-514350">
              <a:buAutoNum type="arabicPeriod"/>
            </a:pPr>
            <a:r>
              <a:rPr lang="fr-FR" sz="4400" dirty="0">
                <a:latin typeface="Barlow" panose="00000500000000000000" pitchFamily="2" charset="0"/>
                <a:hlinkClick r:id="" action="ppaction://noaction"/>
              </a:rPr>
              <a:t>Heurt de pont</a:t>
            </a:r>
            <a:endParaRPr lang="fr-FR" sz="4400" dirty="0">
              <a:latin typeface="Barlow" panose="000005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endParaRPr lang="fr-FR" sz="4400" dirty="0">
              <a:latin typeface="Barlow" panose="00000500000000000000" pitchFamily="2" charset="0"/>
            </a:endParaRPr>
          </a:p>
          <a:p>
            <a:pPr marL="514350" indent="-514350">
              <a:buAutoNum type="arabicPeriod"/>
            </a:pPr>
            <a:r>
              <a:rPr lang="fr-FR" sz="4400" dirty="0">
                <a:latin typeface="Barlow" panose="00000500000000000000" pitchFamily="2" charset="0"/>
                <a:hlinkClick r:id="" action="ppaction://noaction"/>
              </a:rPr>
              <a:t>Délit de fuite</a:t>
            </a:r>
            <a:endParaRPr lang="fr-FR" sz="4400" dirty="0">
              <a:latin typeface="Barlow" panose="000005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endParaRPr lang="fr-FR" sz="4400" dirty="0">
              <a:latin typeface="Barlow" panose="00000500000000000000" pitchFamily="2" charset="0"/>
            </a:endParaRPr>
          </a:p>
          <a:p>
            <a:pPr marL="514350" indent="-514350">
              <a:buAutoNum type="arabicPeriod"/>
            </a:pPr>
            <a:r>
              <a:rPr lang="fr-FR" sz="4400" dirty="0">
                <a:latin typeface="Barlow" panose="00000500000000000000" pitchFamily="2" charset="0"/>
                <a:hlinkClick r:id="" action="ppaction://noaction"/>
              </a:rPr>
              <a:t>Quasi-collision avec un camion</a:t>
            </a:r>
            <a:endParaRPr lang="fr-FR" sz="4400" dirty="0">
              <a:latin typeface="Barlow" panose="000005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endParaRPr lang="fr-FR" sz="4400" dirty="0">
              <a:latin typeface="Barlow" panose="00000500000000000000" pitchFamily="2" charset="0"/>
            </a:endParaRPr>
          </a:p>
          <a:p>
            <a:pPr marL="514350" indent="-514350">
              <a:buAutoNum type="arabicPeriod"/>
            </a:pPr>
            <a:r>
              <a:rPr lang="fr-FR" sz="4400" dirty="0">
                <a:latin typeface="Barlow" panose="00000500000000000000" pitchFamily="2" charset="0"/>
                <a:hlinkClick r:id="" action="ppaction://noaction"/>
              </a:rPr>
              <a:t>Aquaplaning </a:t>
            </a:r>
            <a:endParaRPr lang="fr-FR" sz="4400" dirty="0">
              <a:latin typeface="Barlow" panose="00000500000000000000" pitchFamily="2" charset="0"/>
            </a:endParaRPr>
          </a:p>
          <a:p>
            <a:pPr marL="514350" indent="-514350">
              <a:buAutoNum type="arabicPeriod"/>
            </a:pPr>
            <a:endParaRPr lang="fr-FR" sz="4400" dirty="0">
              <a:latin typeface="Barlow" panose="00000500000000000000" pitchFamily="2" charset="0"/>
            </a:endParaRPr>
          </a:p>
          <a:p>
            <a:pPr marL="514350" indent="-514350">
              <a:buAutoNum type="arabicPeriod"/>
            </a:pPr>
            <a:endParaRPr lang="fr-FR" sz="4400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707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D6D02499-F481-409A-B195-5F8245E2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0952" y="5532437"/>
            <a:ext cx="12223448" cy="2651125"/>
          </a:xfrm>
        </p:spPr>
        <p:txBody>
          <a:bodyPr>
            <a:normAutofit/>
          </a:bodyPr>
          <a:lstStyle/>
          <a:p>
            <a:r>
              <a:rPr lang="fr-FR" dirty="0"/>
              <a:t>Le ROI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20B9D68-4A45-40CB-ADB0-1A1C9DE9B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D0582-A8F8-4BAD-8628-6180A5615502}" type="slidenum"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rgbClr val="BCCF0B"/>
                </a:solidFill>
                <a:effectLst/>
                <a:uLnTx/>
                <a:uFillTx/>
                <a:latin typeface="Barlow SemiBold" panose="00000700000000000000"/>
                <a:cs typeface="Helvetica"/>
                <a:sym typeface="Helvetica"/>
              </a:rPr>
              <a:pPr marL="0" marR="0" lvl="0" indent="0" algn="l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BCCF0B"/>
              </a:solidFill>
              <a:effectLst/>
              <a:uLnTx/>
              <a:uFillTx/>
              <a:latin typeface="Barlow SemiBold" panose="00000700000000000000"/>
              <a:cs typeface="Helvetica"/>
              <a:sym typeface="Helvetic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554F1C-B5E6-4E51-804F-36EE88DC5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6" y="4071257"/>
            <a:ext cx="14888822" cy="8576582"/>
          </a:xfrm>
          <a:prstGeom prst="parallelogram">
            <a:avLst/>
          </a:prstGeom>
        </p:spPr>
      </p:pic>
    </p:spTree>
    <p:extLst>
      <p:ext uri="{BB962C8B-B14F-4D97-AF65-F5344CB8AC3E}">
        <p14:creationId xmlns:p14="http://schemas.microsoft.com/office/powerpoint/2010/main" val="138392208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87BCDE-73D5-435D-83F2-734636CAB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382" y="103798"/>
            <a:ext cx="21679593" cy="1514186"/>
          </a:xfrm>
        </p:spPr>
        <p:txBody>
          <a:bodyPr/>
          <a:lstStyle/>
          <a:p>
            <a:r>
              <a:rPr lang="fr-FR" dirty="0"/>
              <a:t>ROI direct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66FA7AC-AF0B-4A0B-A2DF-EB9732DF9E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4464" y="1378362"/>
            <a:ext cx="21992704" cy="914400"/>
          </a:xfrm>
        </p:spPr>
        <p:txBody>
          <a:bodyPr>
            <a:normAutofit/>
          </a:bodyPr>
          <a:lstStyle/>
          <a:p>
            <a:endParaRPr lang="fr-FR" sz="40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A90F6A-795E-4E33-9C75-C13CF75E4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16C399-E9CB-42BC-AB94-9AEC12435ABB}"/>
              </a:ext>
            </a:extLst>
          </p:cNvPr>
          <p:cNvSpPr/>
          <p:nvPr/>
        </p:nvSpPr>
        <p:spPr>
          <a:xfrm>
            <a:off x="4460117" y="8546348"/>
            <a:ext cx="5325323" cy="15141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Barlow" panose="00000500000000000000" pitchFamily="2" charset="0"/>
              </a:rPr>
              <a:t>Coût des caméras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0E9A13-1E1D-4EC1-9F9C-70903096019F}"/>
              </a:ext>
            </a:extLst>
          </p:cNvPr>
          <p:cNvSpPr/>
          <p:nvPr/>
        </p:nvSpPr>
        <p:spPr>
          <a:xfrm>
            <a:off x="4465208" y="4840620"/>
            <a:ext cx="5325317" cy="14205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Barlow" panose="00000500000000000000" pitchFamily="2" charset="0"/>
              </a:rPr>
              <a:t>Economie carburant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AA4303-ED7C-4530-A5B0-28154C64AAED}"/>
              </a:ext>
            </a:extLst>
          </p:cNvPr>
          <p:cNvSpPr/>
          <p:nvPr/>
        </p:nvSpPr>
        <p:spPr>
          <a:xfrm>
            <a:off x="4428443" y="6766863"/>
            <a:ext cx="5325320" cy="12403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Barlow" panose="00000500000000000000" pitchFamily="2" charset="0"/>
              </a:rPr>
              <a:t>Coût humain </a:t>
            </a:r>
          </a:p>
        </p:txBody>
      </p:sp>
      <p:sp>
        <p:nvSpPr>
          <p:cNvPr id="4" name="Signe Plus 3">
            <a:extLst>
              <a:ext uri="{FF2B5EF4-FFF2-40B4-BE49-F238E27FC236}">
                <a16:creationId xmlns:a16="http://schemas.microsoft.com/office/drawing/2014/main" id="{11409671-C25B-41C4-81E9-45F64D217936}"/>
              </a:ext>
            </a:extLst>
          </p:cNvPr>
          <p:cNvSpPr/>
          <p:nvPr/>
        </p:nvSpPr>
        <p:spPr>
          <a:xfrm>
            <a:off x="6559870" y="3906403"/>
            <a:ext cx="990600" cy="905069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8FA1922F-0BBC-4561-A2B1-B4948C7C56A6}"/>
              </a:ext>
            </a:extLst>
          </p:cNvPr>
          <p:cNvSpPr/>
          <p:nvPr/>
        </p:nvSpPr>
        <p:spPr>
          <a:xfrm>
            <a:off x="6557703" y="6109328"/>
            <a:ext cx="1066800" cy="784962"/>
          </a:xfrm>
          <a:prstGeom prst="mathMinu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082C6A5C-365B-41E2-BFC4-E48C933BA6DD}"/>
              </a:ext>
            </a:extLst>
          </p:cNvPr>
          <p:cNvSpPr/>
          <p:nvPr/>
        </p:nvSpPr>
        <p:spPr>
          <a:xfrm>
            <a:off x="6521770" y="7865391"/>
            <a:ext cx="1066800" cy="784962"/>
          </a:xfrm>
          <a:prstGeom prst="mathMinu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FDE1F59-BA6A-4EC8-B27B-3D733967F6AB}"/>
              </a:ext>
            </a:extLst>
          </p:cNvPr>
          <p:cNvSpPr/>
          <p:nvPr/>
        </p:nvSpPr>
        <p:spPr>
          <a:xfrm>
            <a:off x="4460117" y="12637132"/>
            <a:ext cx="5325317" cy="97042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Barlow" panose="00000500000000000000" pitchFamily="2" charset="0"/>
              </a:rPr>
              <a:t>+30 K€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946EBEB-0A0F-46EC-8181-00F77EF4757E}"/>
              </a:ext>
            </a:extLst>
          </p:cNvPr>
          <p:cNvCxnSpPr>
            <a:cxnSpLocks/>
          </p:cNvCxnSpPr>
          <p:nvPr/>
        </p:nvCxnSpPr>
        <p:spPr>
          <a:xfrm>
            <a:off x="11119494" y="3218661"/>
            <a:ext cx="0" cy="9927227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t égal à 20">
            <a:extLst>
              <a:ext uri="{FF2B5EF4-FFF2-40B4-BE49-F238E27FC236}">
                <a16:creationId xmlns:a16="http://schemas.microsoft.com/office/drawing/2014/main" id="{4FFFB21E-524E-4424-93BD-EC3F0A808DBB}"/>
              </a:ext>
            </a:extLst>
          </p:cNvPr>
          <p:cNvSpPr/>
          <p:nvPr/>
        </p:nvSpPr>
        <p:spPr>
          <a:xfrm>
            <a:off x="6758180" y="12054110"/>
            <a:ext cx="844054" cy="624336"/>
          </a:xfrm>
          <a:prstGeom prst="mathEqual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259D6011-714E-427A-BEE3-0A04E49209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07" y="3374014"/>
            <a:ext cx="1899691" cy="1899691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38166947-595E-4D32-83EA-C08BDE5CCEE9}"/>
              </a:ext>
            </a:extLst>
          </p:cNvPr>
          <p:cNvSpPr txBox="1"/>
          <p:nvPr/>
        </p:nvSpPr>
        <p:spPr>
          <a:xfrm>
            <a:off x="10774490" y="2364952"/>
            <a:ext cx="6834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1" dirty="0">
                <a:latin typeface="Barlow" panose="00000500000000000000" pitchFamily="2" charset="0"/>
              </a:rPr>
              <a:t>ROI performance et efficacité caméra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335FB91-2DC3-4A72-AA96-E0EFA0367538}"/>
              </a:ext>
            </a:extLst>
          </p:cNvPr>
          <p:cNvSpPr txBox="1"/>
          <p:nvPr/>
        </p:nvSpPr>
        <p:spPr>
          <a:xfrm>
            <a:off x="-540687" y="2442039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1" dirty="0">
                <a:latin typeface="Barlow" panose="00000500000000000000" pitchFamily="2" charset="0"/>
              </a:rPr>
              <a:t>ROI financier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735F062-0795-4A91-AE29-90F02334E574}"/>
              </a:ext>
            </a:extLst>
          </p:cNvPr>
          <p:cNvSpPr txBox="1"/>
          <p:nvPr/>
        </p:nvSpPr>
        <p:spPr>
          <a:xfrm>
            <a:off x="18650467" y="13145888"/>
            <a:ext cx="5668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i="1" dirty="0">
                <a:latin typeface="Barlow" panose="00000500000000000000" pitchFamily="2" charset="0"/>
              </a:rPr>
              <a:t>*qui apporte un gain financier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8EC50377-CB70-48B5-9574-20389415FA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179" y="3051407"/>
            <a:ext cx="1650208" cy="1650208"/>
          </a:xfrm>
          <a:prstGeom prst="rect">
            <a:avLst/>
          </a:prstGeom>
        </p:spPr>
      </p:pic>
      <p:grpSp>
        <p:nvGrpSpPr>
          <p:cNvPr id="57" name="Groupe 56">
            <a:extLst>
              <a:ext uri="{FF2B5EF4-FFF2-40B4-BE49-F238E27FC236}">
                <a16:creationId xmlns:a16="http://schemas.microsoft.com/office/drawing/2014/main" id="{372CB0A7-CC11-4359-AEB5-F0C638390F63}"/>
              </a:ext>
            </a:extLst>
          </p:cNvPr>
          <p:cNvGrpSpPr/>
          <p:nvPr/>
        </p:nvGrpSpPr>
        <p:grpSpPr>
          <a:xfrm>
            <a:off x="4215193" y="2102244"/>
            <a:ext cx="5977027" cy="2002770"/>
            <a:chOff x="4215193" y="2655134"/>
            <a:chExt cx="5977027" cy="20027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CC7CBE4-927B-4E80-8794-CACB59E041FD}"/>
                </a:ext>
              </a:extLst>
            </p:cNvPr>
            <p:cNvSpPr/>
            <p:nvPr/>
          </p:nvSpPr>
          <p:spPr>
            <a:xfrm>
              <a:off x="4460117" y="3212303"/>
              <a:ext cx="5325329" cy="124037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latin typeface="Barlow" panose="00000500000000000000" pitchFamily="2" charset="0"/>
                </a:rPr>
                <a:t>Economie propre assureur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34FCD4-3D5F-4D6B-A20E-48E5810F6770}"/>
                </a:ext>
              </a:extLst>
            </p:cNvPr>
            <p:cNvSpPr/>
            <p:nvPr/>
          </p:nvSpPr>
          <p:spPr>
            <a:xfrm>
              <a:off x="4215193" y="3040440"/>
              <a:ext cx="5793147" cy="1617464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5A16CD8-70D1-48E1-A33A-488A259164A3}"/>
                </a:ext>
              </a:extLst>
            </p:cNvPr>
            <p:cNvSpPr txBox="1"/>
            <p:nvPr/>
          </p:nvSpPr>
          <p:spPr>
            <a:xfrm>
              <a:off x="4215193" y="2655134"/>
              <a:ext cx="59770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i="1" dirty="0">
                  <a:latin typeface="Barlow" panose="00000500000000000000" pitchFamily="2" charset="0"/>
                </a:rPr>
                <a:t>Indicateur principal suivi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C1665E5-B05E-4D2A-9C83-2CDDD4356906}"/>
              </a:ext>
            </a:extLst>
          </p:cNvPr>
          <p:cNvGrpSpPr/>
          <p:nvPr/>
        </p:nvGrpSpPr>
        <p:grpSpPr>
          <a:xfrm>
            <a:off x="14964745" y="10871921"/>
            <a:ext cx="3622490" cy="2774337"/>
            <a:chOff x="20131605" y="9863486"/>
            <a:chExt cx="3622490" cy="2774337"/>
          </a:xfrm>
        </p:grpSpPr>
        <p:sp>
          <p:nvSpPr>
            <p:cNvPr id="28" name="Organigramme : Connecteur 27">
              <a:extLst>
                <a:ext uri="{FF2B5EF4-FFF2-40B4-BE49-F238E27FC236}">
                  <a16:creationId xmlns:a16="http://schemas.microsoft.com/office/drawing/2014/main" id="{FC682539-8522-40E2-82E4-19F5C52E9D05}"/>
                </a:ext>
              </a:extLst>
            </p:cNvPr>
            <p:cNvSpPr/>
            <p:nvPr/>
          </p:nvSpPr>
          <p:spPr>
            <a:xfrm>
              <a:off x="20131605" y="9863486"/>
              <a:ext cx="3622490" cy="2774337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fr-FR" sz="2400" b="1" dirty="0">
                  <a:latin typeface="Barlow" panose="00000500000000000000" pitchFamily="2" charset="0"/>
                </a:rPr>
                <a:t>Maintenance préventive*</a:t>
              </a:r>
            </a:p>
            <a:p>
              <a:pPr algn="ctr"/>
              <a:endParaRPr lang="fr-FR" sz="2400" b="1" dirty="0">
                <a:latin typeface="Barlow" panose="00000500000000000000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CAEC4B65-F673-4330-A4F1-C3DE54422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15" y="11277870"/>
              <a:ext cx="1155069" cy="1155069"/>
            </a:xfrm>
            <a:prstGeom prst="rect">
              <a:avLst/>
            </a:prstGeom>
          </p:spPr>
        </p:pic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EACCC3-F357-4FF1-B113-8D0CDBC45696}"/>
              </a:ext>
            </a:extLst>
          </p:cNvPr>
          <p:cNvGrpSpPr/>
          <p:nvPr/>
        </p:nvGrpSpPr>
        <p:grpSpPr>
          <a:xfrm>
            <a:off x="20630526" y="10371551"/>
            <a:ext cx="3622483" cy="2774337"/>
            <a:chOff x="15805056" y="10895648"/>
            <a:chExt cx="3622483" cy="2774337"/>
          </a:xfrm>
        </p:grpSpPr>
        <p:sp>
          <p:nvSpPr>
            <p:cNvPr id="31" name="Organigramme : Connecteur 30">
              <a:extLst>
                <a:ext uri="{FF2B5EF4-FFF2-40B4-BE49-F238E27FC236}">
                  <a16:creationId xmlns:a16="http://schemas.microsoft.com/office/drawing/2014/main" id="{CC49238E-5068-4964-A608-43849A9F548F}"/>
                </a:ext>
              </a:extLst>
            </p:cNvPr>
            <p:cNvSpPr/>
            <p:nvPr/>
          </p:nvSpPr>
          <p:spPr>
            <a:xfrm>
              <a:off x="15805056" y="10895648"/>
              <a:ext cx="3622483" cy="2774337"/>
            </a:xfrm>
            <a:prstGeom prst="flowChartConnector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  <a:latin typeface="Barlow" panose="00000500000000000000" pitchFamily="2" charset="0"/>
                </a:rPr>
                <a:t>Application conducteur</a:t>
              </a: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5774DCF-2AEA-46FB-A42A-CCF0A1509F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04251" y="12337638"/>
              <a:ext cx="1105474" cy="1105474"/>
            </a:xfrm>
            <a:prstGeom prst="rect">
              <a:avLst/>
            </a:prstGeom>
          </p:spPr>
        </p:pic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811EC9AE-0F46-4ECC-B1EC-582ECD1E88B7}"/>
              </a:ext>
            </a:extLst>
          </p:cNvPr>
          <p:cNvGrpSpPr/>
          <p:nvPr/>
        </p:nvGrpSpPr>
        <p:grpSpPr>
          <a:xfrm>
            <a:off x="17576651" y="8385598"/>
            <a:ext cx="3622483" cy="2774337"/>
            <a:chOff x="11641831" y="10371551"/>
            <a:chExt cx="3622483" cy="2774337"/>
          </a:xfrm>
        </p:grpSpPr>
        <p:sp>
          <p:nvSpPr>
            <p:cNvPr id="29" name="Organigramme : Connecteur 28">
              <a:extLst>
                <a:ext uri="{FF2B5EF4-FFF2-40B4-BE49-F238E27FC236}">
                  <a16:creationId xmlns:a16="http://schemas.microsoft.com/office/drawing/2014/main" id="{A8E1E022-1B4D-46A3-9529-AD3E0704AF43}"/>
                </a:ext>
              </a:extLst>
            </p:cNvPr>
            <p:cNvSpPr/>
            <p:nvPr/>
          </p:nvSpPr>
          <p:spPr>
            <a:xfrm>
              <a:off x="11641831" y="10371551"/>
              <a:ext cx="3622483" cy="2774337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fr-FR" sz="2400" b="1" dirty="0">
                  <a:latin typeface="Barlow" panose="00000500000000000000" pitchFamily="2" charset="0"/>
                </a:rPr>
                <a:t>Ecoconduite améliorée*</a:t>
              </a:r>
            </a:p>
            <a:p>
              <a:pPr algn="ctr"/>
              <a:endParaRPr lang="fr-FR" sz="2400" b="1" dirty="0">
                <a:latin typeface="Barlow" panose="00000500000000000000" pitchFamily="2" charset="0"/>
              </a:endParaRPr>
            </a:p>
          </p:txBody>
        </p:sp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EE366D16-F72F-444D-9FB7-17D87DE89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91972" y="11845873"/>
              <a:ext cx="1174132" cy="1174132"/>
            </a:xfrm>
            <a:prstGeom prst="rect">
              <a:avLst/>
            </a:prstGeom>
          </p:spPr>
        </p:pic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31519BD5-9E58-4596-8480-557D325CA385}"/>
              </a:ext>
            </a:extLst>
          </p:cNvPr>
          <p:cNvGrpSpPr/>
          <p:nvPr/>
        </p:nvGrpSpPr>
        <p:grpSpPr>
          <a:xfrm>
            <a:off x="20630526" y="2907455"/>
            <a:ext cx="3739421" cy="2542998"/>
            <a:chOff x="20414346" y="6858000"/>
            <a:chExt cx="3739421" cy="2542998"/>
          </a:xfrm>
        </p:grpSpPr>
        <p:sp>
          <p:nvSpPr>
            <p:cNvPr id="30" name="Organigramme : Connecteur 29">
              <a:extLst>
                <a:ext uri="{FF2B5EF4-FFF2-40B4-BE49-F238E27FC236}">
                  <a16:creationId xmlns:a16="http://schemas.microsoft.com/office/drawing/2014/main" id="{2437F213-5F5D-4DE5-B9D0-53A6A6BBB3EB}"/>
                </a:ext>
              </a:extLst>
            </p:cNvPr>
            <p:cNvSpPr/>
            <p:nvPr/>
          </p:nvSpPr>
          <p:spPr>
            <a:xfrm>
              <a:off x="20414346" y="6858000"/>
              <a:ext cx="3739421" cy="2393847"/>
            </a:xfrm>
            <a:prstGeom prst="flowChartConnector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  <a:latin typeface="Barlow" panose="00000500000000000000" pitchFamily="2" charset="0"/>
                </a:rPr>
                <a:t>Exonération des conducteurs</a:t>
              </a:r>
            </a:p>
            <a:p>
              <a:pPr algn="ctr"/>
              <a:endParaRPr lang="fr-FR" sz="2400" b="1" dirty="0">
                <a:solidFill>
                  <a:schemeClr val="tx1"/>
                </a:solidFill>
                <a:latin typeface="Barlow" panose="00000500000000000000" pitchFamily="2" charset="0"/>
              </a:endParaRPr>
            </a:p>
          </p:txBody>
        </p:sp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068ECF02-4BFE-4DFA-AA78-213861D69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33554" y="7997703"/>
              <a:ext cx="1403295" cy="1403295"/>
            </a:xfrm>
            <a:prstGeom prst="rect">
              <a:avLst/>
            </a:prstGeom>
          </p:spPr>
        </p:pic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98DF853-3673-4EAB-91D5-00AD5F099506}"/>
              </a:ext>
            </a:extLst>
          </p:cNvPr>
          <p:cNvGrpSpPr/>
          <p:nvPr/>
        </p:nvGrpSpPr>
        <p:grpSpPr>
          <a:xfrm>
            <a:off x="11296450" y="9030370"/>
            <a:ext cx="4190890" cy="3093148"/>
            <a:chOff x="16400695" y="4113620"/>
            <a:chExt cx="4190890" cy="3093148"/>
          </a:xfrm>
        </p:grpSpPr>
        <p:sp>
          <p:nvSpPr>
            <p:cNvPr id="26" name="Organigramme : Connecteur 25">
              <a:extLst>
                <a:ext uri="{FF2B5EF4-FFF2-40B4-BE49-F238E27FC236}">
                  <a16:creationId xmlns:a16="http://schemas.microsoft.com/office/drawing/2014/main" id="{CBB5CD3B-7A65-4579-9FF6-499B90392CA0}"/>
                </a:ext>
              </a:extLst>
            </p:cNvPr>
            <p:cNvSpPr/>
            <p:nvPr/>
          </p:nvSpPr>
          <p:spPr>
            <a:xfrm>
              <a:off x="16400695" y="4113620"/>
              <a:ext cx="4190890" cy="2962124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fr-FR" sz="2400" b="1" dirty="0">
                  <a:latin typeface="Barlow" panose="00000500000000000000" pitchFamily="2" charset="0"/>
                </a:rPr>
                <a:t>Gain de temps et de carburant déchargements </a:t>
              </a:r>
              <a:r>
                <a:rPr lang="fr-FR" sz="2400" b="1" dirty="0" err="1">
                  <a:latin typeface="Barlow" panose="00000500000000000000" pitchFamily="2" charset="0"/>
                </a:rPr>
                <a:t>tachys</a:t>
              </a:r>
              <a:r>
                <a:rPr lang="fr-FR" sz="2400" b="1" dirty="0">
                  <a:latin typeface="Barlow" panose="00000500000000000000" pitchFamily="2" charset="0"/>
                </a:rPr>
                <a:t>*</a:t>
              </a:r>
            </a:p>
            <a:p>
              <a:pPr algn="ctr"/>
              <a:endParaRPr lang="fr-FR" sz="2400" b="1" dirty="0">
                <a:latin typeface="Barlow" panose="00000500000000000000" pitchFamily="2" charset="0"/>
              </a:endParaRPr>
            </a:p>
          </p:txBody>
        </p:sp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E64DC04C-9BE6-4625-ABCF-4E4A2E5FD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0455" y="6155398"/>
              <a:ext cx="1051370" cy="1051370"/>
            </a:xfrm>
            <a:prstGeom prst="rect">
              <a:avLst/>
            </a:prstGeom>
          </p:spPr>
        </p:pic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2EF2B56C-BCD6-4CB8-BAF9-BD0D4CE694C9}"/>
              </a:ext>
            </a:extLst>
          </p:cNvPr>
          <p:cNvGrpSpPr/>
          <p:nvPr/>
        </p:nvGrpSpPr>
        <p:grpSpPr>
          <a:xfrm>
            <a:off x="11133668" y="5191337"/>
            <a:ext cx="3622494" cy="2220970"/>
            <a:chOff x="11673610" y="5682463"/>
            <a:chExt cx="3622494" cy="2220970"/>
          </a:xfrm>
        </p:grpSpPr>
        <p:sp>
          <p:nvSpPr>
            <p:cNvPr id="27" name="Organigramme : Connecteur 26">
              <a:extLst>
                <a:ext uri="{FF2B5EF4-FFF2-40B4-BE49-F238E27FC236}">
                  <a16:creationId xmlns:a16="http://schemas.microsoft.com/office/drawing/2014/main" id="{BB15C8BD-E925-4273-94DE-732B322B6ACE}"/>
                </a:ext>
              </a:extLst>
            </p:cNvPr>
            <p:cNvSpPr/>
            <p:nvPr/>
          </p:nvSpPr>
          <p:spPr>
            <a:xfrm>
              <a:off x="11673610" y="5682463"/>
              <a:ext cx="3622494" cy="2220970"/>
            </a:xfrm>
            <a:prstGeom prst="flowChartConnector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  <a:latin typeface="Barlow" panose="00000500000000000000" pitchFamily="2" charset="0"/>
                </a:rPr>
                <a:t>Amélioration des VIS</a:t>
              </a:r>
            </a:p>
            <a:p>
              <a:pPr algn="ctr"/>
              <a:endParaRPr lang="fr-FR" sz="2400" b="1" dirty="0">
                <a:solidFill>
                  <a:schemeClr val="tx1"/>
                </a:solidFill>
                <a:latin typeface="Barlow" panose="00000500000000000000" pitchFamily="2" charset="0"/>
              </a:endParaRPr>
            </a:p>
          </p:txBody>
        </p: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F79E07BC-EC28-42FD-83E3-110B56F64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59055" y="6954091"/>
              <a:ext cx="926456" cy="926456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04652411-DD73-445A-84AE-2D494B7AA86A}"/>
              </a:ext>
            </a:extLst>
          </p:cNvPr>
          <p:cNvGrpSpPr/>
          <p:nvPr/>
        </p:nvGrpSpPr>
        <p:grpSpPr>
          <a:xfrm>
            <a:off x="19320861" y="5485792"/>
            <a:ext cx="4050932" cy="2335248"/>
            <a:chOff x="15062381" y="7859263"/>
            <a:chExt cx="4050932" cy="2774337"/>
          </a:xfrm>
        </p:grpSpPr>
        <p:sp>
          <p:nvSpPr>
            <p:cNvPr id="8" name="Organigramme : Connecteur 7">
              <a:extLst>
                <a:ext uri="{FF2B5EF4-FFF2-40B4-BE49-F238E27FC236}">
                  <a16:creationId xmlns:a16="http://schemas.microsoft.com/office/drawing/2014/main" id="{02FB95DA-C085-4FDF-B677-D0AEFAC90101}"/>
                </a:ext>
              </a:extLst>
            </p:cNvPr>
            <p:cNvSpPr/>
            <p:nvPr/>
          </p:nvSpPr>
          <p:spPr>
            <a:xfrm>
              <a:off x="15062381" y="7859263"/>
              <a:ext cx="4050932" cy="2774337"/>
            </a:xfrm>
            <a:prstGeom prst="flowChartConnector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  <a:latin typeface="Barlow" panose="00000500000000000000" pitchFamily="2" charset="0"/>
                </a:rPr>
                <a:t>Pertinence d’information VECO – Carré Social</a:t>
              </a:r>
            </a:p>
            <a:p>
              <a:pPr algn="ctr"/>
              <a:endParaRPr lang="fr-FR" sz="2400" b="1" dirty="0">
                <a:solidFill>
                  <a:schemeClr val="tx1"/>
                </a:solidFill>
                <a:latin typeface="Barlow" panose="00000500000000000000" pitchFamily="2" charset="0"/>
              </a:endParaRPr>
            </a:p>
          </p:txBody>
        </p:sp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67C8006F-D678-42E8-BD4F-8AE5F1F5E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85613" y="9778715"/>
              <a:ext cx="854885" cy="854885"/>
            </a:xfrm>
            <a:prstGeom prst="rect">
              <a:avLst/>
            </a:prstGeom>
          </p:spPr>
        </p:pic>
      </p:grp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A00AA3C1-FF10-4B09-8C88-55F6C1084C74}"/>
              </a:ext>
            </a:extLst>
          </p:cNvPr>
          <p:cNvCxnSpPr>
            <a:cxnSpLocks/>
          </p:cNvCxnSpPr>
          <p:nvPr/>
        </p:nvCxnSpPr>
        <p:spPr>
          <a:xfrm>
            <a:off x="12234403" y="8182274"/>
            <a:ext cx="1043841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5D983A9F-9336-4E36-A40C-0E7B60B04E11}"/>
              </a:ext>
            </a:extLst>
          </p:cNvPr>
          <p:cNvSpPr txBox="1"/>
          <p:nvPr/>
        </p:nvSpPr>
        <p:spPr>
          <a:xfrm>
            <a:off x="10983737" y="8284738"/>
            <a:ext cx="7293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i="1" dirty="0">
                <a:latin typeface="Barlow" panose="00000500000000000000" pitchFamily="2" charset="0"/>
              </a:rPr>
              <a:t>ROI performance et efficacité télématique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25B547A-DA7F-43AC-BB0C-D67C14940920}"/>
              </a:ext>
            </a:extLst>
          </p:cNvPr>
          <p:cNvSpPr/>
          <p:nvPr/>
        </p:nvSpPr>
        <p:spPr>
          <a:xfrm>
            <a:off x="4428443" y="10583830"/>
            <a:ext cx="5325323" cy="15141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Barlow" panose="00000500000000000000" pitchFamily="2" charset="0"/>
              </a:rPr>
              <a:t>Coût de la télématique</a:t>
            </a:r>
          </a:p>
        </p:txBody>
      </p:sp>
      <p:sp>
        <p:nvSpPr>
          <p:cNvPr id="51" name="Organigramme : Connecteur 50">
            <a:extLst>
              <a:ext uri="{FF2B5EF4-FFF2-40B4-BE49-F238E27FC236}">
                <a16:creationId xmlns:a16="http://schemas.microsoft.com/office/drawing/2014/main" id="{9E03E210-5EB6-4642-AA5F-2BF55338248B}"/>
              </a:ext>
            </a:extLst>
          </p:cNvPr>
          <p:cNvSpPr/>
          <p:nvPr/>
        </p:nvSpPr>
        <p:spPr>
          <a:xfrm>
            <a:off x="13276793" y="2945125"/>
            <a:ext cx="3739421" cy="2424392"/>
          </a:xfrm>
          <a:prstGeom prst="flowChartConnector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Barlow" panose="00000500000000000000" pitchFamily="2" charset="0"/>
              </a:rPr>
              <a:t>Prise de conscience des conducteurs</a:t>
            </a:r>
          </a:p>
          <a:p>
            <a:pPr algn="ctr"/>
            <a:endParaRPr lang="fr-FR" sz="2400" b="1" dirty="0">
              <a:solidFill>
                <a:schemeClr val="tx1"/>
              </a:solidFill>
              <a:latin typeface="Barlow" panose="00000500000000000000" pitchFamily="2" charset="0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1B145996-BE00-4203-95E8-3FAB439AFC12}"/>
              </a:ext>
            </a:extLst>
          </p:cNvPr>
          <p:cNvGrpSpPr/>
          <p:nvPr/>
        </p:nvGrpSpPr>
        <p:grpSpPr>
          <a:xfrm>
            <a:off x="15168801" y="5439959"/>
            <a:ext cx="3739421" cy="2774337"/>
            <a:chOff x="16910173" y="5165201"/>
            <a:chExt cx="3739421" cy="2774337"/>
          </a:xfrm>
        </p:grpSpPr>
        <p:sp>
          <p:nvSpPr>
            <p:cNvPr id="54" name="Organigramme : Connecteur 53">
              <a:extLst>
                <a:ext uri="{FF2B5EF4-FFF2-40B4-BE49-F238E27FC236}">
                  <a16:creationId xmlns:a16="http://schemas.microsoft.com/office/drawing/2014/main" id="{5ACA7C15-C456-41A4-BE11-AC169315B703}"/>
                </a:ext>
              </a:extLst>
            </p:cNvPr>
            <p:cNvSpPr/>
            <p:nvPr/>
          </p:nvSpPr>
          <p:spPr>
            <a:xfrm>
              <a:off x="16910173" y="5165201"/>
              <a:ext cx="3739421" cy="2774337"/>
            </a:xfrm>
            <a:prstGeom prst="flowChartConnector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  <a:latin typeface="Barlow" panose="00000500000000000000" pitchFamily="2" charset="0"/>
                </a:rPr>
                <a:t>Assurance</a:t>
              </a:r>
            </a:p>
            <a:p>
              <a:pPr algn="ctr"/>
              <a:r>
                <a:rPr lang="fr-FR" sz="2400" b="1" dirty="0">
                  <a:solidFill>
                    <a:schemeClr val="tx1"/>
                  </a:solidFill>
                  <a:latin typeface="Barlow" panose="00000500000000000000" pitchFamily="2" charset="0"/>
                </a:rPr>
                <a:t>Baisse de la sinistralité</a:t>
              </a:r>
            </a:p>
            <a:p>
              <a:pPr algn="ctr"/>
              <a:endParaRPr lang="fr-FR" sz="2400" b="1" dirty="0">
                <a:solidFill>
                  <a:schemeClr val="tx1"/>
                </a:solidFill>
                <a:latin typeface="Barlow" panose="00000500000000000000" pitchFamily="2" charset="0"/>
              </a:endParaRPr>
            </a:p>
          </p:txBody>
        </p:sp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7FE926CB-E649-46C7-BC0A-42F331AB7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62562" y="6713325"/>
              <a:ext cx="1047809" cy="1047809"/>
            </a:xfrm>
            <a:prstGeom prst="rect">
              <a:avLst/>
            </a:prstGeom>
          </p:spPr>
        </p:pic>
      </p:grpSp>
      <p:pic>
        <p:nvPicPr>
          <p:cNvPr id="52" name="Image 51">
            <a:extLst>
              <a:ext uri="{FF2B5EF4-FFF2-40B4-BE49-F238E27FC236}">
                <a16:creationId xmlns:a16="http://schemas.microsoft.com/office/drawing/2014/main" id="{B5373EBD-8DDA-46DD-9F17-BA8DF03DF9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0554" y="4533742"/>
            <a:ext cx="836786" cy="836786"/>
          </a:xfrm>
          <a:prstGeom prst="rect">
            <a:avLst/>
          </a:prstGeom>
        </p:spPr>
      </p:pic>
      <p:grpSp>
        <p:nvGrpSpPr>
          <p:cNvPr id="59" name="Groupe 58">
            <a:extLst>
              <a:ext uri="{FF2B5EF4-FFF2-40B4-BE49-F238E27FC236}">
                <a16:creationId xmlns:a16="http://schemas.microsoft.com/office/drawing/2014/main" id="{C337430F-1DC1-4A74-B065-DB143B7EF6D7}"/>
              </a:ext>
            </a:extLst>
          </p:cNvPr>
          <p:cNvGrpSpPr/>
          <p:nvPr/>
        </p:nvGrpSpPr>
        <p:grpSpPr>
          <a:xfrm>
            <a:off x="17303422" y="3427852"/>
            <a:ext cx="3075556" cy="1757048"/>
            <a:chOff x="17353524" y="3045772"/>
            <a:chExt cx="3075556" cy="1757048"/>
          </a:xfrm>
        </p:grpSpPr>
        <p:sp>
          <p:nvSpPr>
            <p:cNvPr id="53" name="Organigramme : Connecteur 52">
              <a:extLst>
                <a:ext uri="{FF2B5EF4-FFF2-40B4-BE49-F238E27FC236}">
                  <a16:creationId xmlns:a16="http://schemas.microsoft.com/office/drawing/2014/main" id="{76B7B5E6-707A-4F27-AE24-FB3E0EBEBB39}"/>
                </a:ext>
              </a:extLst>
            </p:cNvPr>
            <p:cNvSpPr/>
            <p:nvPr/>
          </p:nvSpPr>
          <p:spPr>
            <a:xfrm>
              <a:off x="17353524" y="3045772"/>
              <a:ext cx="3075556" cy="1757048"/>
            </a:xfrm>
            <a:prstGeom prst="flowChartConnector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fr-FR" sz="2400" b="1" dirty="0">
                  <a:solidFill>
                    <a:schemeClr val="dk1"/>
                  </a:solidFill>
                  <a:latin typeface="Barlow" panose="00000500000000000000" pitchFamily="2" charset="0"/>
                </a:rPr>
                <a:t>Gestion des délits de fuite*</a:t>
              </a:r>
            </a:p>
            <a:p>
              <a:endParaRPr lang="fr-FR" sz="2400" b="1" dirty="0">
                <a:solidFill>
                  <a:schemeClr val="dk1"/>
                </a:solidFill>
                <a:latin typeface="Barlow" panose="00000500000000000000" pitchFamily="2" charset="0"/>
              </a:endParaRPr>
            </a:p>
          </p:txBody>
        </p:sp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B6AE18A3-D836-4EA0-B101-03604B7B4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5995" y="4041750"/>
              <a:ext cx="721415" cy="721415"/>
            </a:xfrm>
            <a:prstGeom prst="rect">
              <a:avLst/>
            </a:prstGeom>
          </p:spPr>
        </p:pic>
      </p:grpSp>
      <p:sp>
        <p:nvSpPr>
          <p:cNvPr id="58" name="Signe Moins 57">
            <a:extLst>
              <a:ext uri="{FF2B5EF4-FFF2-40B4-BE49-F238E27FC236}">
                <a16:creationId xmlns:a16="http://schemas.microsoft.com/office/drawing/2014/main" id="{31F86605-2E4F-4FFB-9A46-35EE0B35CA0A}"/>
              </a:ext>
            </a:extLst>
          </p:cNvPr>
          <p:cNvSpPr/>
          <p:nvPr/>
        </p:nvSpPr>
        <p:spPr>
          <a:xfrm>
            <a:off x="6589378" y="9899908"/>
            <a:ext cx="1066800" cy="784962"/>
          </a:xfrm>
          <a:prstGeom prst="mathMinu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41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4" grpId="0" animBg="1"/>
      <p:bldP spid="14" grpId="0" animBg="1"/>
      <p:bldP spid="15" grpId="0" animBg="1"/>
      <p:bldP spid="16" grpId="0" animBg="1"/>
      <p:bldP spid="21" grpId="0" animBg="1"/>
      <p:bldP spid="23" grpId="0"/>
      <p:bldP spid="24" grpId="0"/>
      <p:bldP spid="34" grpId="0"/>
      <p:bldP spid="47" grpId="0"/>
      <p:bldP spid="48" grpId="0" animBg="1"/>
      <p:bldP spid="51" grpId="0" animBg="1"/>
      <p:bldP spid="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D3F14D-58C1-41E7-BD8F-16CDBC9395B7}"/>
              </a:ext>
            </a:extLst>
          </p:cNvPr>
          <p:cNvGraphicFramePr/>
          <p:nvPr/>
        </p:nvGraphicFramePr>
        <p:xfrm>
          <a:off x="353738" y="4235894"/>
          <a:ext cx="10373517" cy="9129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FE87BCDE-73D5-435D-83F2-734636CAB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738" y="217196"/>
            <a:ext cx="21679593" cy="1514186"/>
          </a:xfrm>
        </p:spPr>
        <p:txBody>
          <a:bodyPr/>
          <a:lstStyle/>
          <a:p>
            <a:r>
              <a:rPr lang="fr-FR" dirty="0"/>
              <a:t>Hypothèse d’économie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78ABCBBD-E025-4028-9326-0C12BC0520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8444" y="1511117"/>
            <a:ext cx="21992704" cy="914400"/>
          </a:xfrm>
        </p:spPr>
        <p:txBody>
          <a:bodyPr/>
          <a:lstStyle/>
          <a:p>
            <a:r>
              <a:rPr lang="fr-FR" dirty="0"/>
              <a:t>Réduire les comportements dangereux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A90F6A-795E-4E33-9C75-C13CF75E4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E588D4-A1E4-4ABF-AD23-A785BA421CA2}"/>
              </a:ext>
            </a:extLst>
          </p:cNvPr>
          <p:cNvSpPr txBox="1"/>
          <p:nvPr/>
        </p:nvSpPr>
        <p:spPr>
          <a:xfrm>
            <a:off x="10900611" y="4235894"/>
            <a:ext cx="1312965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Barlow" panose="00000500000000000000" pitchFamily="2" charset="0"/>
              </a:rPr>
              <a:t>Plus nous </a:t>
            </a:r>
            <a:r>
              <a:rPr lang="fr-FR" sz="3600" b="1" dirty="0">
                <a:solidFill>
                  <a:schemeClr val="accent1"/>
                </a:solidFill>
                <a:latin typeface="Barlow" panose="00000500000000000000" pitchFamily="2" charset="0"/>
              </a:rPr>
              <a:t>réduirons</a:t>
            </a:r>
            <a:r>
              <a:rPr lang="fr-FR" sz="3600" dirty="0">
                <a:latin typeface="Barlow" panose="00000500000000000000" pitchFamily="2" charset="0"/>
              </a:rPr>
              <a:t> le nombre de </a:t>
            </a:r>
            <a:r>
              <a:rPr lang="fr-FR" sz="3600" b="1" dirty="0">
                <a:solidFill>
                  <a:schemeClr val="accent1"/>
                </a:solidFill>
                <a:latin typeface="Barlow" panose="00000500000000000000" pitchFamily="2" charset="0"/>
              </a:rPr>
              <a:t>comportements à risque </a:t>
            </a:r>
            <a:r>
              <a:rPr lang="fr-FR" sz="3600" dirty="0">
                <a:latin typeface="Barlow" panose="00000500000000000000" pitchFamily="2" charset="0"/>
              </a:rPr>
              <a:t>plus nous </a:t>
            </a:r>
            <a:r>
              <a:rPr lang="fr-FR" sz="3600" b="1" dirty="0">
                <a:solidFill>
                  <a:schemeClr val="accent1"/>
                </a:solidFill>
                <a:latin typeface="Barlow" panose="00000500000000000000" pitchFamily="2" charset="0"/>
              </a:rPr>
              <a:t>éviterons</a:t>
            </a:r>
            <a:r>
              <a:rPr lang="fr-FR" sz="3600" dirty="0">
                <a:latin typeface="Barlow" panose="00000500000000000000" pitchFamily="2" charset="0"/>
              </a:rPr>
              <a:t> des potentiels accidents graves ou mortels.</a:t>
            </a:r>
          </a:p>
          <a:p>
            <a:endParaRPr lang="fr-FR" sz="3600" dirty="0">
              <a:latin typeface="Barlow" panose="00000500000000000000" pitchFamily="2" charset="0"/>
            </a:endParaRPr>
          </a:p>
          <a:p>
            <a:r>
              <a:rPr lang="fr-FR" sz="3600" b="1" u="sng" dirty="0">
                <a:latin typeface="Barlow" panose="00000500000000000000" pitchFamily="2" charset="0"/>
              </a:rPr>
              <a:t>Exemple de vidéo :</a:t>
            </a:r>
          </a:p>
          <a:p>
            <a:endParaRPr lang="fr-FR" sz="3600" dirty="0">
              <a:latin typeface="Barlow" panose="00000500000000000000" pitchFamily="2" charset="0"/>
            </a:endParaRPr>
          </a:p>
          <a:p>
            <a:pPr marL="457200" indent="-457200">
              <a:buBlip>
                <a:blip r:embed="rId8"/>
              </a:buBlip>
            </a:pPr>
            <a:r>
              <a:rPr lang="fr-FR" sz="3600" b="1" dirty="0">
                <a:solidFill>
                  <a:schemeClr val="accent4"/>
                </a:solidFill>
                <a:latin typeface="Barlow" panose="00000500000000000000" pitchFamily="2" charset="0"/>
              </a:rPr>
              <a:t>Le conducteur </a:t>
            </a:r>
            <a:r>
              <a:rPr lang="fr-FR" sz="3600" dirty="0">
                <a:latin typeface="Barlow" panose="00000500000000000000" pitchFamily="2" charset="0"/>
              </a:rPr>
              <a:t>a stipulé au service sinistre avoir heurté un sanglier alors qu’il s’était endormi. </a:t>
            </a:r>
          </a:p>
          <a:p>
            <a:pPr marL="457200" indent="-457200">
              <a:buBlip>
                <a:blip r:embed="rId8"/>
              </a:buBlip>
            </a:pPr>
            <a:endParaRPr lang="fr-FR" sz="3600" dirty="0">
              <a:latin typeface="Barlow" panose="00000500000000000000" pitchFamily="2" charset="0"/>
            </a:endParaRPr>
          </a:p>
          <a:p>
            <a:pPr marL="457200" indent="-457200">
              <a:buBlip>
                <a:blip r:embed="rId8"/>
              </a:buBlip>
            </a:pPr>
            <a:r>
              <a:rPr lang="fr-FR" sz="3600" dirty="0">
                <a:latin typeface="Barlow" panose="00000500000000000000" pitchFamily="2" charset="0"/>
              </a:rPr>
              <a:t>Nous avons potentiellement évité un </a:t>
            </a:r>
            <a:r>
              <a:rPr lang="fr-FR" sz="3600" b="1" dirty="0">
                <a:solidFill>
                  <a:schemeClr val="accent4"/>
                </a:solidFill>
                <a:latin typeface="Barlow" panose="00000500000000000000" pitchFamily="2" charset="0"/>
              </a:rPr>
              <a:t>sinistre grave</a:t>
            </a:r>
            <a:r>
              <a:rPr lang="fr-FR" sz="3600" dirty="0">
                <a:latin typeface="Barlow" panose="00000500000000000000" pitchFamily="2" charset="0"/>
              </a:rPr>
              <a:t>.</a:t>
            </a:r>
            <a:endParaRPr lang="fr-FR" sz="3600" b="1" dirty="0">
              <a:solidFill>
                <a:schemeClr val="accent1"/>
              </a:solidFill>
              <a:latin typeface="Barlow" panose="00000500000000000000" pitchFamily="2" charset="0"/>
            </a:endParaRPr>
          </a:p>
          <a:p>
            <a:endParaRPr lang="fr-FR" sz="3600" dirty="0">
              <a:latin typeface="Barlow" panose="00000500000000000000" pitchFamily="2" charset="0"/>
            </a:endParaRPr>
          </a:p>
          <a:p>
            <a:endParaRPr lang="fr-FR" sz="3600" dirty="0">
              <a:latin typeface="Barlow" panose="00000500000000000000" pitchFamily="2" charset="0"/>
            </a:endParaRPr>
          </a:p>
          <a:p>
            <a:pPr marL="457200" indent="-457200">
              <a:buFontTx/>
              <a:buChar char="-"/>
            </a:pPr>
            <a:endParaRPr lang="fr-FR" sz="3600" dirty="0">
              <a:latin typeface="Barlow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1033B0-451B-47F2-8B7F-D51B797CE351}"/>
              </a:ext>
            </a:extLst>
          </p:cNvPr>
          <p:cNvSpPr/>
          <p:nvPr/>
        </p:nvSpPr>
        <p:spPr>
          <a:xfrm>
            <a:off x="1525919" y="3038318"/>
            <a:ext cx="7545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1"/>
                </a:solidFill>
                <a:latin typeface="Barlow Black" panose="00000A00000000000000" pitchFamily="2" charset="0"/>
              </a:rPr>
              <a:t>Pyramide de </a:t>
            </a:r>
            <a:r>
              <a:rPr lang="fr-FR" dirty="0" err="1">
                <a:solidFill>
                  <a:schemeClr val="tx1"/>
                </a:solidFill>
                <a:latin typeface="Barlow Black" panose="00000A00000000000000" pitchFamily="2" charset="0"/>
              </a:rPr>
              <a:t>bird</a:t>
            </a:r>
            <a:endParaRPr lang="fr-FR" dirty="0">
              <a:solidFill>
                <a:schemeClr val="tx1"/>
              </a:solidFill>
              <a:latin typeface="Barlow Black" panose="00000A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028713-7949-4893-BB06-F02DF1E58A64}"/>
              </a:ext>
            </a:extLst>
          </p:cNvPr>
          <p:cNvSpPr/>
          <p:nvPr/>
        </p:nvSpPr>
        <p:spPr>
          <a:xfrm>
            <a:off x="3329669" y="2775473"/>
            <a:ext cx="3937518" cy="1105949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31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/>
      <p:bldP spid="4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87BCDE-73D5-435D-83F2-734636CAB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738" y="217196"/>
            <a:ext cx="21679593" cy="1514186"/>
          </a:xfrm>
        </p:spPr>
        <p:txBody>
          <a:bodyPr/>
          <a:lstStyle/>
          <a:p>
            <a:r>
              <a:rPr lang="fr-FR" dirty="0"/>
              <a:t>Hypothèse d’économie (vidéo)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78ABCBBD-E025-4028-9326-0C12BC0520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8444" y="1511117"/>
            <a:ext cx="21992704" cy="914400"/>
          </a:xfrm>
        </p:spPr>
        <p:txBody>
          <a:bodyPr/>
          <a:lstStyle/>
          <a:p>
            <a:r>
              <a:rPr lang="fr-FR" dirty="0"/>
              <a:t>Réduire les comportements dangereux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A90F6A-795E-4E33-9C75-C13CF75E4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18</a:t>
            </a:fld>
            <a:endParaRPr lang="fr-FR" dirty="0"/>
          </a:p>
        </p:txBody>
      </p:sp>
      <p:pic>
        <p:nvPicPr>
          <p:cNvPr id="23" name="processed-video-forward-blur-1704864436688.blur">
            <a:hlinkClick r:id="" action="ppaction://media"/>
            <a:extLst>
              <a:ext uri="{FF2B5EF4-FFF2-40B4-BE49-F238E27FC236}">
                <a16:creationId xmlns:a16="http://schemas.microsoft.com/office/drawing/2014/main" id="{13B74BFC-2D91-4ADE-8B8A-3D173003F1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80658" y="3025303"/>
            <a:ext cx="17822683" cy="1002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7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D6D02499-F481-409A-B195-5F8245E2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0952" y="5532437"/>
            <a:ext cx="12223448" cy="2651125"/>
          </a:xfrm>
        </p:spPr>
        <p:txBody>
          <a:bodyPr>
            <a:normAutofit/>
          </a:bodyPr>
          <a:lstStyle/>
          <a:p>
            <a:r>
              <a:rPr lang="fr-FR" dirty="0"/>
              <a:t>Compte-rendu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20B9D68-4A45-40CB-ADB0-1A1C9DE9B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D0582-A8F8-4BAD-8628-6180A5615502}" type="slidenum"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rgbClr val="BCCF0B"/>
                </a:solidFill>
                <a:effectLst/>
                <a:uLnTx/>
                <a:uFillTx/>
                <a:latin typeface="Barlow SemiBold" panose="00000700000000000000"/>
                <a:cs typeface="Helvetica"/>
                <a:sym typeface="Helvetica"/>
              </a:rPr>
              <a:pPr marL="0" marR="0" lvl="0" indent="0" algn="l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BCCF0B"/>
              </a:solidFill>
              <a:effectLst/>
              <a:uLnTx/>
              <a:uFillTx/>
              <a:latin typeface="Barlow SemiBold" panose="00000700000000000000"/>
              <a:cs typeface="Helvetica"/>
              <a:sym typeface="Helvetic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45775-0E30-4B41-A402-4E9AF5097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52" y="4112213"/>
            <a:ext cx="12223448" cy="8142697"/>
          </a:xfrm>
          <a:prstGeom prst="parallelogram">
            <a:avLst/>
          </a:prstGeom>
        </p:spPr>
      </p:pic>
    </p:spTree>
    <p:extLst>
      <p:ext uri="{BB962C8B-B14F-4D97-AF65-F5344CB8AC3E}">
        <p14:creationId xmlns:p14="http://schemas.microsoft.com/office/powerpoint/2010/main" val="119401342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9AB561C-8114-48A0-A0EA-B9E4D08A3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C7E65CE-F0C1-4881-B8F9-515A0EE1999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97776" y="2563889"/>
            <a:ext cx="19371424" cy="10759356"/>
          </a:xfrm>
        </p:spPr>
        <p:txBody>
          <a:bodyPr>
            <a:normAutofit fontScale="92500" lnSpcReduction="10000"/>
          </a:bodyPr>
          <a:lstStyle/>
          <a:p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// Contexte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// Les indicateurs</a:t>
            </a:r>
          </a:p>
          <a:p>
            <a:pPr marL="1200150" lvl="1" indent="-514350"/>
            <a:r>
              <a:rPr lang="fr-FR" dirty="0"/>
              <a:t>Les étapes du test</a:t>
            </a:r>
          </a:p>
          <a:p>
            <a:pPr marL="1200150" lvl="1" indent="-514350"/>
            <a:r>
              <a:rPr lang="fr-FR" dirty="0"/>
              <a:t>Indicateurs sinistres déclarés et non déclarés</a:t>
            </a:r>
          </a:p>
          <a:p>
            <a:pPr marL="1200150" lvl="1" indent="-514350"/>
            <a:r>
              <a:rPr lang="fr-FR" dirty="0"/>
              <a:t>Comparaison IDF SUD</a:t>
            </a:r>
          </a:p>
          <a:p>
            <a:pPr marL="1200150" lvl="1" indent="-514350"/>
            <a:r>
              <a:rPr lang="fr-FR" dirty="0"/>
              <a:t>Le volume de data</a:t>
            </a:r>
          </a:p>
          <a:p>
            <a:pPr marL="1200150" lvl="1" indent="-514350"/>
            <a:r>
              <a:rPr lang="fr-FR" dirty="0"/>
              <a:t>Indicateurs sécurité</a:t>
            </a:r>
          </a:p>
          <a:p>
            <a:pPr marL="1200150" lvl="1" indent="-514350"/>
            <a:r>
              <a:rPr lang="fr-FR" dirty="0"/>
              <a:t>Le score de sécurité</a:t>
            </a:r>
          </a:p>
          <a:p>
            <a:pPr marL="1200150" lvl="1" indent="-514350"/>
            <a:r>
              <a:rPr lang="fr-FR" dirty="0"/>
              <a:t>Les vidéos sélectionnées</a:t>
            </a:r>
          </a:p>
          <a:p>
            <a:pPr marL="1200150" lvl="1" indent="-514350"/>
            <a:endParaRPr lang="fr-FR" dirty="0"/>
          </a:p>
          <a:p>
            <a:pPr lvl="1" indent="0">
              <a:buNone/>
            </a:pP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// Le ROI</a:t>
            </a:r>
          </a:p>
          <a:p>
            <a:pPr marL="1200150" lvl="1" indent="-514350"/>
            <a:r>
              <a:rPr lang="fr-FR" dirty="0"/>
              <a:t>ROI direct</a:t>
            </a:r>
          </a:p>
          <a:p>
            <a:pPr marL="1200150" lvl="1" indent="-514350"/>
            <a:r>
              <a:rPr lang="fr-FR" dirty="0"/>
              <a:t>Comparaison coûts Simpliciti</a:t>
            </a:r>
          </a:p>
          <a:p>
            <a:pPr marL="1200150" lvl="1" indent="-514350"/>
            <a:r>
              <a:rPr lang="fr-FR" dirty="0"/>
              <a:t>Hypothèse d’économie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// Compte-rendu </a:t>
            </a:r>
          </a:p>
          <a:p>
            <a:pPr marL="1200150" lvl="1" indent="-514350"/>
            <a:r>
              <a:rPr lang="fr-FR" dirty="0"/>
              <a:t>Retour d’expérience</a:t>
            </a:r>
          </a:p>
          <a:p>
            <a:pPr marL="1200150" lvl="1" indent="-514350"/>
            <a:r>
              <a:rPr lang="fr-FR" dirty="0"/>
              <a:t>Les actions restantes</a:t>
            </a:r>
          </a:p>
          <a:p>
            <a:pPr marL="1200150" lvl="1" indent="-514350"/>
            <a:r>
              <a:rPr lang="fr-FR" dirty="0"/>
              <a:t>Les pistes d’améliorations</a:t>
            </a:r>
          </a:p>
          <a:p>
            <a:pPr marL="1200150" lvl="1" indent="-514350"/>
            <a:r>
              <a:rPr lang="fr-FR" dirty="0"/>
              <a:t>Pour aller plus loin </a:t>
            </a:r>
          </a:p>
          <a:p>
            <a:pPr marL="1200150" lvl="1" indent="-514350"/>
            <a:r>
              <a:rPr lang="fr-FR" dirty="0"/>
              <a:t>Roadmap Samsara 2024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  <a:p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77AA40E-FF07-4213-B4CD-118AEDE17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D0582-A8F8-4BAD-8628-6180A5615502}" type="slidenum"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rgbClr val="BCCF0B"/>
                </a:solidFill>
                <a:effectLst/>
                <a:uLnTx/>
                <a:uFillTx/>
                <a:latin typeface="Barlow SemiBold" panose="00000700000000000000"/>
                <a:ea typeface="+mn-ea"/>
                <a:cs typeface="+mn-cs"/>
                <a:sym typeface="Helvetica"/>
              </a:rPr>
              <a:pPr marL="0" marR="0" lvl="0" indent="0" algn="l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BCCF0B"/>
              </a:solidFill>
              <a:effectLst/>
              <a:uLnTx/>
              <a:uFillTx/>
              <a:latin typeface="Barlow SemiBold" panose="00000700000000000000"/>
              <a:ea typeface="+mn-ea"/>
              <a:cs typeface="+mn-cs"/>
              <a:sym typeface="Helvetica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CFC36BA-3ADD-4B8C-86BB-3245439B2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503" y="6249734"/>
            <a:ext cx="3387665" cy="338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5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87BCDE-73D5-435D-83F2-734636CAB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26" y="164977"/>
            <a:ext cx="21679593" cy="1514186"/>
          </a:xfrm>
        </p:spPr>
        <p:txBody>
          <a:bodyPr/>
          <a:lstStyle/>
          <a:p>
            <a:r>
              <a:rPr lang="fr-FR" dirty="0"/>
              <a:t>Retour d’expérience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A90F6A-795E-4E33-9C75-C13CF75E4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20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010381-FEFA-41B8-8F6A-CD39BDE5B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545" y="9099001"/>
            <a:ext cx="4076395" cy="4076395"/>
          </a:xfrm>
          <a:prstGeom prst="rect">
            <a:avLst/>
          </a:prstGeom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FFF6F3B0-1109-4BF6-94D0-34DABFF4959C}"/>
              </a:ext>
            </a:extLst>
          </p:cNvPr>
          <p:cNvSpPr/>
          <p:nvPr/>
        </p:nvSpPr>
        <p:spPr>
          <a:xfrm>
            <a:off x="199874" y="2438401"/>
            <a:ext cx="7600949" cy="5525992"/>
          </a:xfrm>
          <a:prstGeom prst="wedgeEllipseCallout">
            <a:avLst>
              <a:gd name="adj1" fmla="val -30487"/>
              <a:gd name="adj2" fmla="val 6814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sz="2400" b="1" dirty="0">
              <a:latin typeface="Barlow" panose="00000500000000000000" pitchFamily="2" charset="0"/>
            </a:endParaRPr>
          </a:p>
          <a:p>
            <a:r>
              <a:rPr lang="fr-FR" sz="2400" b="1" dirty="0">
                <a:latin typeface="Barlow" panose="00000500000000000000" pitchFamily="2" charset="0"/>
              </a:rPr>
              <a:t>    </a:t>
            </a:r>
          </a:p>
          <a:p>
            <a:r>
              <a:rPr lang="fr-FR" sz="2400" b="1" dirty="0">
                <a:latin typeface="Barlow" panose="00000500000000000000" pitchFamily="2" charset="0"/>
              </a:rPr>
              <a:t>    - Élimination du besoin de décharger les chronotachygraphes</a:t>
            </a:r>
          </a:p>
          <a:p>
            <a:endParaRPr lang="fr-FR" sz="2400" b="1" dirty="0">
              <a:latin typeface="Barlow" panose="00000500000000000000" pitchFamily="2" charset="0"/>
            </a:endParaRPr>
          </a:p>
          <a:p>
            <a:r>
              <a:rPr lang="fr-FR" sz="2400" b="1" dirty="0">
                <a:latin typeface="Barlow" panose="00000500000000000000" pitchFamily="2" charset="0"/>
              </a:rPr>
              <a:t>- Baisse de la sinistralité</a:t>
            </a:r>
          </a:p>
          <a:p>
            <a:endParaRPr lang="fr-FR" sz="2400" b="1" dirty="0">
              <a:latin typeface="Barlow" panose="00000500000000000000" pitchFamily="2" charset="0"/>
            </a:endParaRPr>
          </a:p>
          <a:p>
            <a:r>
              <a:rPr lang="fr-FR" sz="2400" b="1" dirty="0">
                <a:latin typeface="Barlow" panose="00000500000000000000" pitchFamily="2" charset="0"/>
              </a:rPr>
              <a:t>    - Utilisation des données pour orienter nos actions en matière de prévention</a:t>
            </a:r>
          </a:p>
          <a:p>
            <a:endParaRPr lang="fr-FR" sz="2400" b="1" dirty="0">
              <a:latin typeface="Barlow" panose="00000500000000000000" pitchFamily="2" charset="0"/>
            </a:endParaRPr>
          </a:p>
          <a:p>
            <a:r>
              <a:rPr lang="fr-FR" sz="2400" b="1" dirty="0">
                <a:latin typeface="Barlow" panose="00000500000000000000" pitchFamily="2" charset="0"/>
              </a:rPr>
              <a:t>    - Baisse de la consommation de carburant</a:t>
            </a:r>
          </a:p>
          <a:p>
            <a:endParaRPr lang="fr-FR" sz="2400" b="1" dirty="0">
              <a:latin typeface="Barlow" panose="00000500000000000000" pitchFamily="2" charset="0"/>
            </a:endParaRPr>
          </a:p>
          <a:p>
            <a:endParaRPr lang="fr-FR" sz="2400" b="1" dirty="0">
              <a:latin typeface="Barlow" panose="00000500000000000000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6378C3F-01F4-45C9-9053-E8244379D533}"/>
              </a:ext>
            </a:extLst>
          </p:cNvPr>
          <p:cNvSpPr txBox="1"/>
          <p:nvPr/>
        </p:nvSpPr>
        <p:spPr>
          <a:xfrm>
            <a:off x="345326" y="13089358"/>
            <a:ext cx="2740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Barlow" panose="00000500000000000000" pitchFamily="2" charset="0"/>
              </a:rPr>
              <a:t>Arnaud Payen</a:t>
            </a:r>
          </a:p>
        </p:txBody>
      </p:sp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50B05DB9-C88D-47AB-A8B3-4E6056CD42CD}"/>
              </a:ext>
            </a:extLst>
          </p:cNvPr>
          <p:cNvSpPr/>
          <p:nvPr/>
        </p:nvSpPr>
        <p:spPr>
          <a:xfrm>
            <a:off x="15653657" y="3439886"/>
            <a:ext cx="8069480" cy="5161809"/>
          </a:xfrm>
          <a:prstGeom prst="wedgeEllipseCallout">
            <a:avLst>
              <a:gd name="adj1" fmla="val 26579"/>
              <a:gd name="adj2" fmla="val 6034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b="1" dirty="0">
                <a:latin typeface="Barlow" panose="00000500000000000000" pitchFamily="2" charset="0"/>
              </a:rPr>
              <a:t>- La solution </a:t>
            </a:r>
            <a:r>
              <a:rPr lang="fr-FR" sz="2400" b="1" dirty="0" err="1">
                <a:latin typeface="Barlow" panose="00000500000000000000" pitchFamily="2" charset="0"/>
              </a:rPr>
              <a:t>dashcam</a:t>
            </a:r>
            <a:r>
              <a:rPr lang="fr-FR" sz="2400" b="1" dirty="0">
                <a:latin typeface="Barlow" panose="00000500000000000000" pitchFamily="2" charset="0"/>
              </a:rPr>
              <a:t> une solution qui nous permet d’illustrer notre propos avec des évènements concrets. </a:t>
            </a:r>
          </a:p>
          <a:p>
            <a:endParaRPr lang="fr-FR" sz="2400" b="1" dirty="0">
              <a:latin typeface="Barlow" panose="00000500000000000000" pitchFamily="2" charset="0"/>
            </a:endParaRPr>
          </a:p>
          <a:p>
            <a:r>
              <a:rPr lang="fr-FR" sz="2400" b="1" dirty="0">
                <a:latin typeface="Barlow" panose="00000500000000000000" pitchFamily="2" charset="0"/>
              </a:rPr>
              <a:t>- Elle apporte beaucoup de data et d’opportunité d’action. </a:t>
            </a:r>
          </a:p>
          <a:p>
            <a:endParaRPr lang="fr-FR" sz="2400" b="1" dirty="0">
              <a:latin typeface="Barlow" panose="00000500000000000000" pitchFamily="2" charset="0"/>
            </a:endParaRPr>
          </a:p>
          <a:p>
            <a:r>
              <a:rPr lang="fr-FR" sz="2400" b="1" dirty="0">
                <a:latin typeface="Barlow" panose="00000500000000000000" pitchFamily="2" charset="0"/>
              </a:rPr>
              <a:t> - Adhésion des conducteurs </a:t>
            </a:r>
          </a:p>
          <a:p>
            <a:r>
              <a:rPr lang="fr-FR" sz="2400" b="1" dirty="0">
                <a:latin typeface="Barlow" panose="00000500000000000000" pitchFamily="2" charset="0"/>
              </a:rPr>
              <a:t> </a:t>
            </a:r>
          </a:p>
          <a:p>
            <a:r>
              <a:rPr lang="fr-FR" sz="2400" b="1" dirty="0">
                <a:latin typeface="Barlow" panose="00000500000000000000" pitchFamily="2" charset="0"/>
              </a:rPr>
              <a:t>- Outil qui évolue sans cesse.</a:t>
            </a: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2EB7E760-964D-4B90-9444-66FEC7D632C7}"/>
              </a:ext>
            </a:extLst>
          </p:cNvPr>
          <p:cNvSpPr/>
          <p:nvPr/>
        </p:nvSpPr>
        <p:spPr>
          <a:xfrm>
            <a:off x="3241041" y="8167593"/>
            <a:ext cx="4128465" cy="2538091"/>
          </a:xfrm>
          <a:prstGeom prst="wedgeEllipseCallout">
            <a:avLst>
              <a:gd name="adj1" fmla="val -70474"/>
              <a:gd name="adj2" fmla="val 4019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fr-FR" sz="2400" b="1" dirty="0">
                <a:latin typeface="Barlow" panose="00000500000000000000" pitchFamily="2" charset="0"/>
              </a:rPr>
              <a:t>- Nécessite une personne pour gérer et analyser les données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1B45C9-3720-4F31-8F71-671A72926557}"/>
              </a:ext>
            </a:extLst>
          </p:cNvPr>
          <p:cNvSpPr txBox="1"/>
          <p:nvPr/>
        </p:nvSpPr>
        <p:spPr>
          <a:xfrm>
            <a:off x="21386686" y="13089358"/>
            <a:ext cx="2740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Barlow" panose="00000500000000000000" pitchFamily="2" charset="0"/>
              </a:rPr>
              <a:t>Lionel Becquet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D0AD5A-D1CF-4CCA-AC94-5336ADD3A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2959" y="9718158"/>
            <a:ext cx="3145644" cy="314564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0E13B3D-0810-4082-9818-7349DDEE77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747" y="9718158"/>
            <a:ext cx="3580665" cy="3580665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95685573-FEE2-44A4-9C4F-035185DC9AFC}"/>
              </a:ext>
            </a:extLst>
          </p:cNvPr>
          <p:cNvSpPr/>
          <p:nvPr/>
        </p:nvSpPr>
        <p:spPr>
          <a:xfrm>
            <a:off x="8082062" y="4586928"/>
            <a:ext cx="5968186" cy="3580665"/>
          </a:xfrm>
          <a:prstGeom prst="wedgeEllipseCallout">
            <a:avLst>
              <a:gd name="adj1" fmla="val 4922"/>
              <a:gd name="adj2" fmla="val 8857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b="1" dirty="0">
                <a:latin typeface="Barlow" panose="00000500000000000000" pitchFamily="2" charset="0"/>
              </a:rPr>
              <a:t>Lien vidéo </a:t>
            </a:r>
            <a:r>
              <a:rPr lang="fr-FR" sz="2400" b="1" dirty="0">
                <a:latin typeface="Barlow" panose="00000500000000000000" pitchFamily="2" charset="0"/>
                <a:hlinkClick r:id="rId6"/>
              </a:rPr>
              <a:t>ici</a:t>
            </a:r>
            <a:endParaRPr lang="fr-FR" sz="2400" b="1" dirty="0">
              <a:latin typeface="Barlow" panose="00000500000000000000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BA947CC-F686-4D64-9A4C-D755E6332106}"/>
              </a:ext>
            </a:extLst>
          </p:cNvPr>
          <p:cNvSpPr txBox="1"/>
          <p:nvPr/>
        </p:nvSpPr>
        <p:spPr>
          <a:xfrm>
            <a:off x="9299225" y="13320190"/>
            <a:ext cx="4467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Barlow" panose="00000500000000000000" pitchFamily="2" charset="0"/>
              </a:rPr>
              <a:t>Conducteur Berto IDF EST</a:t>
            </a:r>
          </a:p>
        </p:txBody>
      </p:sp>
    </p:spTree>
    <p:extLst>
      <p:ext uri="{BB962C8B-B14F-4D97-AF65-F5344CB8AC3E}">
        <p14:creationId xmlns:p14="http://schemas.microsoft.com/office/powerpoint/2010/main" val="694644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212AE95-8D38-45E2-B2BB-C8D286262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6057" y="5934674"/>
            <a:ext cx="3219916" cy="134163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E87BCDE-73D5-435D-83F2-734636CAB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611" y="503176"/>
            <a:ext cx="21679593" cy="1514186"/>
          </a:xfrm>
        </p:spPr>
        <p:txBody>
          <a:bodyPr/>
          <a:lstStyle/>
          <a:p>
            <a:r>
              <a:rPr lang="fr-FR" dirty="0"/>
              <a:t>Les actions restantes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A90F6A-795E-4E33-9C75-C13CF75E4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7C0446-E443-48D4-B135-FC008A1A7B1D}"/>
              </a:ext>
            </a:extLst>
          </p:cNvPr>
          <p:cNvSpPr txBox="1"/>
          <p:nvPr/>
        </p:nvSpPr>
        <p:spPr>
          <a:xfrm>
            <a:off x="0" y="3839163"/>
            <a:ext cx="735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/>
                </a:solidFill>
                <a:latin typeface="Barlow" panose="00000500000000000000" pitchFamily="2" charset="0"/>
              </a:rPr>
              <a:t>Test</a:t>
            </a:r>
            <a:r>
              <a:rPr lang="fr-FR" sz="2800" dirty="0">
                <a:latin typeface="Barlow" panose="00000500000000000000" pitchFamily="2" charset="0"/>
              </a:rPr>
              <a:t> des caméras à 360°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FD0E6E9-6907-44AE-BF6C-B6998368F629}"/>
              </a:ext>
            </a:extLst>
          </p:cNvPr>
          <p:cNvGrpSpPr/>
          <p:nvPr/>
        </p:nvGrpSpPr>
        <p:grpSpPr>
          <a:xfrm>
            <a:off x="2474505" y="5830256"/>
            <a:ext cx="2355314" cy="2479066"/>
            <a:chOff x="3493488" y="5991604"/>
            <a:chExt cx="3333833" cy="3174012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01A702A8-937D-461B-945C-31240F35E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3488" y="5991604"/>
              <a:ext cx="3174012" cy="3174012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C1BD4AF-4662-4CCF-9F53-F33E6E879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34912" y="6444749"/>
              <a:ext cx="1392409" cy="1263699"/>
            </a:xfrm>
            <a:prstGeom prst="rect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91B740FC-79AC-4345-A6C8-33C0DD4974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394" y="4620662"/>
            <a:ext cx="1737632" cy="173763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8BCFED3-45F1-4AFE-9CDF-F6ED4BEA57A8}"/>
              </a:ext>
            </a:extLst>
          </p:cNvPr>
          <p:cNvSpPr txBox="1"/>
          <p:nvPr/>
        </p:nvSpPr>
        <p:spPr>
          <a:xfrm>
            <a:off x="16367088" y="3839163"/>
            <a:ext cx="7837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/>
                </a:solidFill>
                <a:latin typeface="Barlow" panose="00000500000000000000" pitchFamily="2" charset="0"/>
              </a:rPr>
              <a:t>Interface</a:t>
            </a:r>
            <a:r>
              <a:rPr lang="fr-FR" sz="2800" dirty="0">
                <a:latin typeface="Barlow" panose="00000500000000000000" pitchFamily="2" charset="0"/>
              </a:rPr>
              <a:t> avec notre SI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22D0FAB-B268-4D3F-9D1C-1D1F5C8A3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523" y="10953164"/>
            <a:ext cx="2244742" cy="224474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27D6BF6-9E08-46C5-9903-048B34EF7192}"/>
              </a:ext>
            </a:extLst>
          </p:cNvPr>
          <p:cNvSpPr txBox="1"/>
          <p:nvPr/>
        </p:nvSpPr>
        <p:spPr>
          <a:xfrm>
            <a:off x="8321523" y="9183122"/>
            <a:ext cx="8006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/>
                </a:solidFill>
                <a:latin typeface="Barlow" panose="00000500000000000000" pitchFamily="2" charset="0"/>
              </a:rPr>
              <a:t>Création</a:t>
            </a:r>
            <a:r>
              <a:rPr lang="fr-FR" sz="2800" dirty="0">
                <a:latin typeface="Barlow" panose="00000500000000000000" pitchFamily="2" charset="0"/>
              </a:rPr>
              <a:t> des procédures et modes opératoires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AD05009-E959-4665-BF17-099E9FDB4028}"/>
              </a:ext>
            </a:extLst>
          </p:cNvPr>
          <p:cNvSpPr txBox="1"/>
          <p:nvPr/>
        </p:nvSpPr>
        <p:spPr>
          <a:xfrm>
            <a:off x="17066057" y="9139117"/>
            <a:ext cx="7152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/>
                </a:solidFill>
                <a:latin typeface="Barlow" panose="00000500000000000000" pitchFamily="2" charset="0"/>
              </a:rPr>
              <a:t>Création</a:t>
            </a:r>
            <a:r>
              <a:rPr lang="fr-FR" sz="2800" dirty="0">
                <a:latin typeface="Barlow" panose="00000500000000000000" pitchFamily="2" charset="0"/>
              </a:rPr>
              <a:t> de challenges pris en compte pour le club Elite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ACCC5917-66A7-4D5D-BBEA-0921B3734A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3694" y="5994782"/>
            <a:ext cx="1626479" cy="1626479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AD9B511-4E1F-4FAE-913A-F8E4E4AF1941}"/>
              </a:ext>
            </a:extLst>
          </p:cNvPr>
          <p:cNvSpPr txBox="1"/>
          <p:nvPr/>
        </p:nvSpPr>
        <p:spPr>
          <a:xfrm>
            <a:off x="7799603" y="3867863"/>
            <a:ext cx="8784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/>
                </a:solidFill>
                <a:latin typeface="Barlow" panose="00000500000000000000" pitchFamily="2" charset="0"/>
              </a:rPr>
              <a:t>Automatisation</a:t>
            </a:r>
            <a:r>
              <a:rPr lang="fr-FR" sz="2800" dirty="0">
                <a:latin typeface="Barlow" panose="00000500000000000000" pitchFamily="2" charset="0"/>
              </a:rPr>
              <a:t> du courrier conducteur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8AF566A4-4928-433F-8C9A-7823A5C3E5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747" y="11069588"/>
            <a:ext cx="2011894" cy="2011894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B4C4B95-704F-4816-9B06-63F4ECF86A13}"/>
              </a:ext>
            </a:extLst>
          </p:cNvPr>
          <p:cNvSpPr txBox="1"/>
          <p:nvPr/>
        </p:nvSpPr>
        <p:spPr>
          <a:xfrm>
            <a:off x="66623" y="9183122"/>
            <a:ext cx="74866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/>
                </a:solidFill>
                <a:latin typeface="Barlow" panose="00000500000000000000" pitchFamily="2" charset="0"/>
              </a:rPr>
              <a:t>Tester</a:t>
            </a:r>
            <a:r>
              <a:rPr lang="fr-FR" sz="2800" dirty="0">
                <a:latin typeface="Barlow" panose="00000500000000000000" pitchFamily="2" charset="0"/>
              </a:rPr>
              <a:t> le tri des vidéos par des équipes Samsara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89A84651-0B2B-4998-A39D-2C692F654F0D}"/>
              </a:ext>
            </a:extLst>
          </p:cNvPr>
          <p:cNvGrpSpPr/>
          <p:nvPr/>
        </p:nvGrpSpPr>
        <p:grpSpPr>
          <a:xfrm>
            <a:off x="19351742" y="10406569"/>
            <a:ext cx="3318268" cy="2674913"/>
            <a:chOff x="19370792" y="10494945"/>
            <a:chExt cx="3318268" cy="2674913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DED64429-B0F6-4B8F-82C7-DF9D0E28D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0792" y="10981212"/>
              <a:ext cx="2188646" cy="2188646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293EFD24-856D-4DF6-A8EC-324830F26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54730" y="10494945"/>
              <a:ext cx="1834330" cy="1375748"/>
            </a:xfrm>
            <a:prstGeom prst="rect">
              <a:avLst/>
            </a:prstGeom>
          </p:spPr>
        </p:pic>
      </p:grp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3C69DB2-68F6-4E74-A8E1-4F10B8F9DF3D}"/>
              </a:ext>
            </a:extLst>
          </p:cNvPr>
          <p:cNvCxnSpPr/>
          <p:nvPr/>
        </p:nvCxnSpPr>
        <p:spPr>
          <a:xfrm>
            <a:off x="16516350" y="3261072"/>
            <a:ext cx="0" cy="10096500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4FF88B9A-9B66-48F1-B294-D6827B2CFB8C}"/>
              </a:ext>
            </a:extLst>
          </p:cNvPr>
          <p:cNvCxnSpPr/>
          <p:nvPr/>
        </p:nvCxnSpPr>
        <p:spPr>
          <a:xfrm>
            <a:off x="7486650" y="3444024"/>
            <a:ext cx="0" cy="10096500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 25">
            <a:extLst>
              <a:ext uri="{FF2B5EF4-FFF2-40B4-BE49-F238E27FC236}">
                <a16:creationId xmlns:a16="http://schemas.microsoft.com/office/drawing/2014/main" id="{5A9088F9-9AEC-4A23-BDC9-3E8FC440FE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515" y="6295532"/>
            <a:ext cx="2687623" cy="954107"/>
          </a:xfrm>
          <a:prstGeom prst="rect">
            <a:avLst/>
          </a:prstGeom>
        </p:spPr>
      </p:pic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CB758AB3-123E-4509-9228-C5285D604348}"/>
              </a:ext>
            </a:extLst>
          </p:cNvPr>
          <p:cNvCxnSpPr>
            <a:cxnSpLocks/>
          </p:cNvCxnSpPr>
          <p:nvPr/>
        </p:nvCxnSpPr>
        <p:spPr>
          <a:xfrm flipH="1">
            <a:off x="133245" y="8590574"/>
            <a:ext cx="23965005" cy="112682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588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89DC14-BC04-15F7-44D9-4EA59F803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Illustrations des installations du projet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59129C-01BC-62E4-029F-E044F953FC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22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3F6247-A3FC-A69F-2B10-B91728473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776" y="1866901"/>
            <a:ext cx="16161089" cy="6109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7C06C8-7961-D0A3-0387-149EC18626B7}"/>
              </a:ext>
            </a:extLst>
          </p:cNvPr>
          <p:cNvSpPr/>
          <p:nvPr/>
        </p:nvSpPr>
        <p:spPr>
          <a:xfrm>
            <a:off x="12439650" y="12287250"/>
            <a:ext cx="990600" cy="2667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5E04787-7EDE-BAA7-F791-CFED60413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679" y="8115300"/>
            <a:ext cx="18574471" cy="560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What is Groupe Berto? Company Culture, Mission, Values | Glassdoor">
            <a:extLst>
              <a:ext uri="{FF2B5EF4-FFF2-40B4-BE49-F238E27FC236}">
                <a16:creationId xmlns:a16="http://schemas.microsoft.com/office/drawing/2014/main" id="{634D2636-0D6F-9029-6353-01B6786F3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49949" y="2933699"/>
            <a:ext cx="3927419" cy="392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58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D6D02499-F481-409A-B195-5F8245E2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0952" y="5532437"/>
            <a:ext cx="12223448" cy="2651125"/>
          </a:xfrm>
        </p:spPr>
        <p:txBody>
          <a:bodyPr>
            <a:normAutofit/>
          </a:bodyPr>
          <a:lstStyle/>
          <a:p>
            <a:r>
              <a:rPr lang="fr-FR" dirty="0"/>
              <a:t>Contexte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20B9D68-4A45-40CB-ADB0-1A1C9DE9B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D0582-A8F8-4BAD-8628-6180A5615502}" type="slidenum"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rgbClr val="BCCF0B"/>
                </a:solidFill>
                <a:effectLst/>
                <a:uLnTx/>
                <a:uFillTx/>
                <a:latin typeface="Barlow SemiBold" panose="00000700000000000000"/>
                <a:cs typeface="Helvetica"/>
                <a:sym typeface="Helvetica"/>
              </a:rPr>
              <a:pPr marL="0" marR="0" lvl="0" indent="0" algn="l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BCCF0B"/>
              </a:solidFill>
              <a:effectLst/>
              <a:uLnTx/>
              <a:uFillTx/>
              <a:latin typeface="Barlow SemiBold" panose="00000700000000000000"/>
              <a:cs typeface="Helvetica"/>
              <a:sym typeface="Helvetic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F50E49-CE5E-4B48-8CC6-3E37128E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77" y="3679371"/>
            <a:ext cx="12990752" cy="9405257"/>
          </a:xfrm>
          <a:prstGeom prst="parallelogram">
            <a:avLst/>
          </a:prstGeom>
        </p:spPr>
      </p:pic>
    </p:spTree>
    <p:extLst>
      <p:ext uri="{BB962C8B-B14F-4D97-AF65-F5344CB8AC3E}">
        <p14:creationId xmlns:p14="http://schemas.microsoft.com/office/powerpoint/2010/main" val="315732980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F2CC7FCB-46A1-4EB9-92C1-429E07AAE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4AEFF871-D1D5-499C-8FD6-ED3F6291F5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7776" y="1899353"/>
            <a:ext cx="21992704" cy="914400"/>
          </a:xfrm>
        </p:spPr>
        <p:txBody>
          <a:bodyPr/>
          <a:lstStyle/>
          <a:p>
            <a:r>
              <a:rPr lang="fr-FR" dirty="0"/>
              <a:t>Un test d’une nouvelle solution digitale embarquée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676E01C-5A04-4E83-A99F-F850F93923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792B07-3B8D-4EC5-B399-506F35C1F94D}"/>
              </a:ext>
            </a:extLst>
          </p:cNvPr>
          <p:cNvSpPr txBox="1"/>
          <p:nvPr/>
        </p:nvSpPr>
        <p:spPr>
          <a:xfrm>
            <a:off x="897776" y="5180654"/>
            <a:ext cx="222954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Blip>
                <a:blip r:embed="rId2"/>
              </a:buBlip>
            </a:pPr>
            <a:r>
              <a:rPr lang="fr-FR" sz="4000" b="1" dirty="0">
                <a:solidFill>
                  <a:schemeClr val="accent1"/>
                </a:solidFill>
                <a:latin typeface="Barlow" panose="00000500000000000000" pitchFamily="2" charset="0"/>
              </a:rPr>
              <a:t>Fin 2022</a:t>
            </a:r>
            <a:r>
              <a:rPr lang="fr-FR" sz="4000" dirty="0">
                <a:latin typeface="Barlow" panose="00000500000000000000" pitchFamily="2" charset="0"/>
              </a:rPr>
              <a:t>, nous avons validé la mise en place d’une solution de caméra embarquée Samsara sur toute la filiale Berto IDF EST.</a:t>
            </a:r>
          </a:p>
          <a:p>
            <a:pPr marL="457200" indent="-457200" algn="l">
              <a:buBlip>
                <a:blip r:embed="rId2"/>
              </a:buBlip>
            </a:pPr>
            <a:endParaRPr lang="fr-FR" sz="4000" dirty="0">
              <a:latin typeface="Barlow" panose="00000500000000000000" pitchFamily="2" charset="0"/>
            </a:endParaRPr>
          </a:p>
          <a:p>
            <a:pPr marL="457200" indent="-457200" algn="l">
              <a:buBlip>
                <a:blip r:embed="rId2"/>
              </a:buBlip>
            </a:pPr>
            <a:r>
              <a:rPr lang="fr-FR" sz="4000" b="1" dirty="0">
                <a:solidFill>
                  <a:schemeClr val="accent1"/>
                </a:solidFill>
                <a:latin typeface="Barlow" panose="00000500000000000000" pitchFamily="2" charset="0"/>
              </a:rPr>
              <a:t>Après un an </a:t>
            </a:r>
            <a:r>
              <a:rPr lang="fr-FR" sz="4000" dirty="0">
                <a:latin typeface="Barlow" panose="00000500000000000000" pitchFamily="2" charset="0"/>
              </a:rPr>
              <a:t>de test et d’analyse de données, les résultats sont plutôt positifs et nous avons réduit le taux de sinistralité ainsi que le budget propre assureur.</a:t>
            </a:r>
          </a:p>
          <a:p>
            <a:pPr marL="457200" indent="-457200" algn="l">
              <a:buBlip>
                <a:blip r:embed="rId2"/>
              </a:buBlip>
            </a:pPr>
            <a:endParaRPr lang="fr-FR" sz="4000" dirty="0">
              <a:latin typeface="Barlow" panose="00000500000000000000" pitchFamily="2" charset="0"/>
            </a:endParaRPr>
          </a:p>
          <a:p>
            <a:pPr marL="457200" indent="-457200" algn="l">
              <a:buBlip>
                <a:blip r:embed="rId2"/>
              </a:buBlip>
            </a:pPr>
            <a:r>
              <a:rPr lang="fr-FR" sz="4000" b="1" dirty="0">
                <a:solidFill>
                  <a:schemeClr val="accent1"/>
                </a:solidFill>
                <a:latin typeface="Barlow" panose="00000500000000000000" pitchFamily="2" charset="0"/>
              </a:rPr>
              <a:t>Ces résultats </a:t>
            </a:r>
            <a:r>
              <a:rPr lang="fr-FR" sz="4000" dirty="0">
                <a:latin typeface="Barlow" panose="00000500000000000000" pitchFamily="2" charset="0"/>
              </a:rPr>
              <a:t>font suite à l’implication de tous et surtout grâce au suivi de la solution, sans quoi, nous n’aurions pas atteint les chiffres que vous allez voir.</a:t>
            </a:r>
          </a:p>
          <a:p>
            <a:pPr algn="l"/>
            <a:endParaRPr lang="fr-FR" sz="4000" dirty="0"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37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D6D02499-F481-409A-B195-5F8245E2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561" y="5921034"/>
            <a:ext cx="12223448" cy="2651125"/>
          </a:xfrm>
        </p:spPr>
        <p:txBody>
          <a:bodyPr>
            <a:normAutofit/>
          </a:bodyPr>
          <a:lstStyle/>
          <a:p>
            <a:r>
              <a:rPr lang="fr-FR" sz="9600" dirty="0"/>
              <a:t>Les indicateurs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20B9D68-4A45-40CB-ADB0-1A1C9DE9B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D0582-A8F8-4BAD-8628-6180A5615502}" type="slidenum"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rgbClr val="BCCF0B"/>
                </a:solidFill>
                <a:effectLst/>
                <a:uLnTx/>
                <a:uFillTx/>
                <a:latin typeface="Barlow SemiBold" panose="00000700000000000000"/>
                <a:cs typeface="Helvetica"/>
                <a:sym typeface="Helvetica"/>
              </a:rPr>
              <a:pPr marL="0" marR="0" lvl="0" indent="0" algn="l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BCCF0B"/>
              </a:solidFill>
              <a:effectLst/>
              <a:uLnTx/>
              <a:uFillTx/>
              <a:latin typeface="Barlow SemiBold" panose="00000700000000000000"/>
              <a:cs typeface="Helvetica"/>
              <a:sym typeface="Helvetic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006BEF-646D-4832-B149-DB47A19AD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721" y="4212091"/>
            <a:ext cx="14671089" cy="8241167"/>
          </a:xfrm>
          <a:prstGeom prst="parallelogram">
            <a:avLst/>
          </a:prstGeom>
        </p:spPr>
      </p:pic>
    </p:spTree>
    <p:extLst>
      <p:ext uri="{BB962C8B-B14F-4D97-AF65-F5344CB8AC3E}">
        <p14:creationId xmlns:p14="http://schemas.microsoft.com/office/powerpoint/2010/main" val="320467521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F8861947-26A3-4D6A-8E97-D99647D6FC9E}"/>
              </a:ext>
            </a:extLst>
          </p:cNvPr>
          <p:cNvSpPr/>
          <p:nvPr/>
        </p:nvSpPr>
        <p:spPr>
          <a:xfrm>
            <a:off x="17115140" y="9022834"/>
            <a:ext cx="4495709" cy="277737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Coût assurance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 €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E39AC94F-A8DF-4A1F-9075-014D77DB5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57" y="111208"/>
            <a:ext cx="21679593" cy="1514186"/>
          </a:xfrm>
        </p:spPr>
        <p:txBody>
          <a:bodyPr>
            <a:normAutofit/>
          </a:bodyPr>
          <a:lstStyle/>
          <a:p>
            <a:r>
              <a:rPr lang="fr-FR" dirty="0"/>
              <a:t>Indicateurs sinistres déclarés à l’assurance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F752E5-606F-4298-9463-0F019EB7F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D0582-A8F8-4BAD-8628-6180A5615502}" type="slidenum"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rgbClr val="BCCF0B"/>
                </a:solidFill>
                <a:effectLst/>
                <a:uLnTx/>
                <a:uFillTx/>
                <a:latin typeface="Barlow SemiBold" panose="00000700000000000000"/>
                <a:ea typeface="+mn-ea"/>
                <a:cs typeface="+mn-cs"/>
                <a:sym typeface="Helvetica"/>
              </a:rPr>
              <a:pPr marL="0" marR="0" lvl="0" indent="0" algn="l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BCCF0B"/>
              </a:solidFill>
              <a:effectLst/>
              <a:uLnTx/>
              <a:uFillTx/>
              <a:latin typeface="Barlow SemiBold" panose="00000700000000000000"/>
              <a:ea typeface="+mn-ea"/>
              <a:cs typeface="+mn-cs"/>
              <a:sym typeface="Helvetica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2DA517-6DF4-4E90-8723-A19896AA90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98" y="6247593"/>
            <a:ext cx="2071267" cy="20712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39F0B7D-9196-4607-857A-1EC6ACC7B3E9}"/>
              </a:ext>
            </a:extLst>
          </p:cNvPr>
          <p:cNvSpPr txBox="1"/>
          <p:nvPr/>
        </p:nvSpPr>
        <p:spPr>
          <a:xfrm>
            <a:off x="9496141" y="7674839"/>
            <a:ext cx="5048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4800" b="1">
                <a:latin typeface="Barlow" panose="00000500000000000000" pitchFamily="2" charset="0"/>
              </a:defRPr>
            </a:lvl1pPr>
          </a:lstStyle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%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93A7E0C-94BC-4FE5-8595-41AC4587293E}"/>
              </a:ext>
            </a:extLst>
          </p:cNvPr>
          <p:cNvSpPr/>
          <p:nvPr/>
        </p:nvSpPr>
        <p:spPr>
          <a:xfrm>
            <a:off x="9302184" y="2581254"/>
            <a:ext cx="5048633" cy="19386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Sinistres déclarés à l’assureur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 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E7DA52-C175-4C16-917D-35B03E74489A}"/>
              </a:ext>
            </a:extLst>
          </p:cNvPr>
          <p:cNvSpPr/>
          <p:nvPr/>
        </p:nvSpPr>
        <p:spPr>
          <a:xfrm>
            <a:off x="10015612" y="9024357"/>
            <a:ext cx="3394181" cy="277737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Coût assurance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xxx€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033903-503B-48FF-89F4-16062BE9A3A0}"/>
              </a:ext>
            </a:extLst>
          </p:cNvPr>
          <p:cNvSpPr/>
          <p:nvPr/>
        </p:nvSpPr>
        <p:spPr>
          <a:xfrm>
            <a:off x="9383133" y="11156621"/>
            <a:ext cx="4495709" cy="277737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Coût reste à charge Berto (dommage, bien...)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xxx€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0245E53-4A3A-429A-80BA-8D173FCFE6DA}"/>
              </a:ext>
            </a:extLst>
          </p:cNvPr>
          <p:cNvSpPr txBox="1"/>
          <p:nvPr/>
        </p:nvSpPr>
        <p:spPr>
          <a:xfrm>
            <a:off x="17132182" y="7629728"/>
            <a:ext cx="4635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</a:t>
            </a:r>
            <a:r>
              <a:rPr kumimoji="0" lang="fr-FR" sz="5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 %</a:t>
            </a: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597D4CD6-4638-4FF5-8919-E86A8E69B83C}"/>
              </a:ext>
            </a:extLst>
          </p:cNvPr>
          <p:cNvSpPr/>
          <p:nvPr/>
        </p:nvSpPr>
        <p:spPr>
          <a:xfrm>
            <a:off x="16838677" y="2510333"/>
            <a:ext cx="5048633" cy="19386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Sinistres déclarés à l’assureur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 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B9EE8EE4-787D-4C76-BFE0-CDE185D71BE5}"/>
              </a:ext>
            </a:extLst>
          </p:cNvPr>
          <p:cNvSpPr/>
          <p:nvPr/>
        </p:nvSpPr>
        <p:spPr>
          <a:xfrm>
            <a:off x="17272049" y="11175514"/>
            <a:ext cx="4495709" cy="277737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Coût reste à charge Berto (dommage, bien...)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xxx€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91E814D-0635-43EC-B6B6-2E21FD0DF5AE}"/>
              </a:ext>
            </a:extLst>
          </p:cNvPr>
          <p:cNvSpPr txBox="1"/>
          <p:nvPr/>
        </p:nvSpPr>
        <p:spPr>
          <a:xfrm>
            <a:off x="17599097" y="4631785"/>
            <a:ext cx="3684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Responsabilité : 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0%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50 %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100 %</a:t>
            </a:r>
          </a:p>
        </p:txBody>
      </p:sp>
      <p:sp>
        <p:nvSpPr>
          <p:cNvPr id="16" name="Flèche : droite rayée 15">
            <a:extLst>
              <a:ext uri="{FF2B5EF4-FFF2-40B4-BE49-F238E27FC236}">
                <a16:creationId xmlns:a16="http://schemas.microsoft.com/office/drawing/2014/main" id="{61C86C0C-53FE-4A6D-A235-67B353958EFD}"/>
              </a:ext>
            </a:extLst>
          </p:cNvPr>
          <p:cNvSpPr/>
          <p:nvPr/>
        </p:nvSpPr>
        <p:spPr>
          <a:xfrm rot="5400000">
            <a:off x="21290933" y="5226396"/>
            <a:ext cx="953648" cy="568149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15B5EB-EDAC-4BEC-877C-6BFBD5CB3204}"/>
              </a:ext>
            </a:extLst>
          </p:cNvPr>
          <p:cNvGrpSpPr/>
          <p:nvPr/>
        </p:nvGrpSpPr>
        <p:grpSpPr>
          <a:xfrm>
            <a:off x="557845" y="1711176"/>
            <a:ext cx="8432646" cy="779656"/>
            <a:chOff x="557845" y="1711176"/>
            <a:chExt cx="8432646" cy="779656"/>
          </a:xfrm>
        </p:grpSpPr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9121D4D1-2888-4090-829E-6F18CB56EE17}"/>
                </a:ext>
              </a:extLst>
            </p:cNvPr>
            <p:cNvSpPr txBox="1"/>
            <p:nvPr/>
          </p:nvSpPr>
          <p:spPr>
            <a:xfrm>
              <a:off x="557845" y="1874460"/>
              <a:ext cx="8432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 Medium" panose="00000600000000000000" pitchFamily="2" charset="0"/>
                  <a:ea typeface="+mn-ea"/>
                  <a:cs typeface="+mn-cs"/>
                  <a:sym typeface="Helvetica"/>
                </a:rPr>
                <a:t>Période : Mars 2021  à Mars 2022</a:t>
              </a: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7308AEF-BB51-4585-BB54-7F61D374C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609" y="1711176"/>
              <a:ext cx="779656" cy="779656"/>
            </a:xfrm>
            <a:prstGeom prst="rect">
              <a:avLst/>
            </a:prstGeom>
          </p:spPr>
        </p:pic>
      </p:grpSp>
      <p:sp>
        <p:nvSpPr>
          <p:cNvPr id="31" name="Flèche : droite rayée 30">
            <a:extLst>
              <a:ext uri="{FF2B5EF4-FFF2-40B4-BE49-F238E27FC236}">
                <a16:creationId xmlns:a16="http://schemas.microsoft.com/office/drawing/2014/main" id="{ECE3DE1E-66C1-4F60-83BF-FF648415A7A5}"/>
              </a:ext>
            </a:extLst>
          </p:cNvPr>
          <p:cNvSpPr/>
          <p:nvPr/>
        </p:nvSpPr>
        <p:spPr>
          <a:xfrm rot="5400000">
            <a:off x="21401240" y="11065744"/>
            <a:ext cx="953648" cy="568149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5FD485DE-FA8E-4621-975B-2976CB5B29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3" y="10567646"/>
            <a:ext cx="2076572" cy="2076572"/>
          </a:xfrm>
          <a:prstGeom prst="rect">
            <a:avLst/>
          </a:prstGeom>
        </p:spPr>
      </p:pic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D262B61E-43C9-486B-A220-51AC69559A1A}"/>
              </a:ext>
            </a:extLst>
          </p:cNvPr>
          <p:cNvSpPr/>
          <p:nvPr/>
        </p:nvSpPr>
        <p:spPr>
          <a:xfrm>
            <a:off x="2164306" y="2682947"/>
            <a:ext cx="5048633" cy="193863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Sinistres déclarés à l’assureur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 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6D649B35-3972-4884-ACBD-42876E010A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98" y="3906681"/>
            <a:ext cx="2071267" cy="2071267"/>
          </a:xfrm>
          <a:prstGeom prst="rect">
            <a:avLst/>
          </a:prstGeom>
        </p:spPr>
      </p:pic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ED46F78E-49C2-4816-AEF3-796BA9DFDDD4}"/>
              </a:ext>
            </a:extLst>
          </p:cNvPr>
          <p:cNvSpPr/>
          <p:nvPr/>
        </p:nvSpPr>
        <p:spPr>
          <a:xfrm>
            <a:off x="2932070" y="9040292"/>
            <a:ext cx="4495709" cy="277737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Coût assurance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xxx€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C5F3EC39-6E02-4226-BECE-7ABEA18BCAF9}"/>
              </a:ext>
            </a:extLst>
          </p:cNvPr>
          <p:cNvSpPr/>
          <p:nvPr/>
        </p:nvSpPr>
        <p:spPr>
          <a:xfrm>
            <a:off x="2842809" y="11110817"/>
            <a:ext cx="4495709" cy="277737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Coût reste à charge Berto (dommage, bien...)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xxx€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BDDCC0A6-5E6A-44BD-BB16-157C0F3EC26E}"/>
              </a:ext>
            </a:extLst>
          </p:cNvPr>
          <p:cNvSpPr txBox="1"/>
          <p:nvPr/>
        </p:nvSpPr>
        <p:spPr>
          <a:xfrm>
            <a:off x="2932070" y="4639415"/>
            <a:ext cx="3684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Responsabilité : 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0%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50 %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 à 100 %</a:t>
            </a:r>
          </a:p>
        </p:txBody>
      </p: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506CCEC2-7874-4436-98AD-AAE4F65E4E9C}"/>
              </a:ext>
            </a:extLst>
          </p:cNvPr>
          <p:cNvCxnSpPr>
            <a:cxnSpLocks/>
          </p:cNvCxnSpPr>
          <p:nvPr/>
        </p:nvCxnSpPr>
        <p:spPr>
          <a:xfrm flipH="1" flipV="1">
            <a:off x="3489095" y="11342796"/>
            <a:ext cx="3195633" cy="14044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D6496562-9E18-4949-8EDA-6D21DCE4DEDE}"/>
              </a:ext>
            </a:extLst>
          </p:cNvPr>
          <p:cNvCxnSpPr>
            <a:cxnSpLocks/>
          </p:cNvCxnSpPr>
          <p:nvPr/>
        </p:nvCxnSpPr>
        <p:spPr>
          <a:xfrm flipH="1">
            <a:off x="4144610" y="6898294"/>
            <a:ext cx="16973330" cy="26554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890E2F66-72C5-4AEC-AB33-E1D2C0125257}"/>
              </a:ext>
            </a:extLst>
          </p:cNvPr>
          <p:cNvSpPr txBox="1"/>
          <p:nvPr/>
        </p:nvSpPr>
        <p:spPr>
          <a:xfrm>
            <a:off x="21924667" y="10928824"/>
            <a:ext cx="19937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36 %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(comparé à 2022)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93E16472-C4EE-46EB-8E77-2937FA9AC1DC}"/>
              </a:ext>
            </a:extLst>
          </p:cNvPr>
          <p:cNvSpPr txBox="1"/>
          <p:nvPr/>
        </p:nvSpPr>
        <p:spPr>
          <a:xfrm>
            <a:off x="21924667" y="5130644"/>
            <a:ext cx="19937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13 %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(comparé à 2022)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DB5917C-EF96-4FB4-835A-D5D6DC12F9FA}"/>
              </a:ext>
            </a:extLst>
          </p:cNvPr>
          <p:cNvGrpSpPr/>
          <p:nvPr/>
        </p:nvGrpSpPr>
        <p:grpSpPr>
          <a:xfrm>
            <a:off x="9663932" y="4636395"/>
            <a:ext cx="5958305" cy="1569660"/>
            <a:chOff x="9679923" y="5209906"/>
            <a:chExt cx="5958305" cy="1569660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244466B-B14E-42A8-97D5-4458F0AC533A}"/>
                </a:ext>
              </a:extLst>
            </p:cNvPr>
            <p:cNvSpPr txBox="1"/>
            <p:nvPr/>
          </p:nvSpPr>
          <p:spPr>
            <a:xfrm>
              <a:off x="9679923" y="5209906"/>
              <a:ext cx="36841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sng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 ExtraBold" panose="00000900000000000000" pitchFamily="2" charset="0"/>
                  <a:ea typeface="+mn-ea"/>
                  <a:cs typeface="+mn-cs"/>
                  <a:sym typeface="Helvetica"/>
                </a:rPr>
                <a:t>Responsabilité : </a:t>
              </a:r>
            </a:p>
            <a:p>
              <a:pPr marL="457200" marR="0" lvl="0" indent="-45720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xx à 0%</a:t>
              </a:r>
            </a:p>
            <a:p>
              <a:pPr marL="457200" marR="0" lvl="0" indent="-45720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xx à 50 %</a:t>
              </a:r>
            </a:p>
            <a:p>
              <a:pPr marL="457200" marR="0" lvl="0" indent="-45720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xx à 100 %</a:t>
              </a:r>
            </a:p>
          </p:txBody>
        </p:sp>
        <p:sp>
          <p:nvSpPr>
            <p:cNvPr id="63" name="Flèche : droite rayée 62">
              <a:extLst>
                <a:ext uri="{FF2B5EF4-FFF2-40B4-BE49-F238E27FC236}">
                  <a16:creationId xmlns:a16="http://schemas.microsoft.com/office/drawing/2014/main" id="{CD3FC7CE-4724-4C5E-BF7F-483937828B92}"/>
                </a:ext>
              </a:extLst>
            </p:cNvPr>
            <p:cNvSpPr/>
            <p:nvPr/>
          </p:nvSpPr>
          <p:spPr>
            <a:xfrm rot="5400000">
              <a:off x="12883616" y="5799465"/>
              <a:ext cx="953648" cy="568149"/>
            </a:xfrm>
            <a:prstGeom prst="striped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7A3A8482-82A8-410A-B293-1775238603A2}"/>
                </a:ext>
              </a:extLst>
            </p:cNvPr>
            <p:cNvSpPr txBox="1"/>
            <p:nvPr/>
          </p:nvSpPr>
          <p:spPr>
            <a:xfrm>
              <a:off x="13644515" y="5528212"/>
              <a:ext cx="199371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15%</a:t>
              </a:r>
            </a:p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(comparé à 2021)</a:t>
              </a:r>
            </a:p>
          </p:txBody>
        </p:sp>
      </p:grpSp>
      <p:sp>
        <p:nvSpPr>
          <p:cNvPr id="68" name="Flèche : droite rayée 67">
            <a:extLst>
              <a:ext uri="{FF2B5EF4-FFF2-40B4-BE49-F238E27FC236}">
                <a16:creationId xmlns:a16="http://schemas.microsoft.com/office/drawing/2014/main" id="{3B7A34E6-A469-4A01-A397-F1F7845D27EE}"/>
              </a:ext>
            </a:extLst>
          </p:cNvPr>
          <p:cNvSpPr/>
          <p:nvPr/>
        </p:nvSpPr>
        <p:spPr>
          <a:xfrm rot="5400000">
            <a:off x="21290933" y="7813680"/>
            <a:ext cx="953648" cy="568149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6C93F9BD-F326-4363-B1BE-94FDA2977EB9}"/>
              </a:ext>
            </a:extLst>
          </p:cNvPr>
          <p:cNvSpPr txBox="1"/>
          <p:nvPr/>
        </p:nvSpPr>
        <p:spPr>
          <a:xfrm>
            <a:off x="21887310" y="7691436"/>
            <a:ext cx="19937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3 %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(comparé à 2022)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F0F413-9011-4466-8E54-D9F361E4BDFC}"/>
              </a:ext>
            </a:extLst>
          </p:cNvPr>
          <p:cNvSpPr/>
          <p:nvPr/>
        </p:nvSpPr>
        <p:spPr>
          <a:xfrm>
            <a:off x="-389545" y="8029990"/>
            <a:ext cx="36482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Taux de fréquence des sinistres responsables déclarés à l’assureur</a:t>
            </a:r>
          </a:p>
        </p:txBody>
      </p: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29C8ABC7-7AC2-46CC-88A2-FB8EEE9B135A}"/>
              </a:ext>
            </a:extLst>
          </p:cNvPr>
          <p:cNvCxnSpPr>
            <a:cxnSpLocks/>
          </p:cNvCxnSpPr>
          <p:nvPr/>
        </p:nvCxnSpPr>
        <p:spPr>
          <a:xfrm flipH="1" flipV="1">
            <a:off x="10169023" y="11350075"/>
            <a:ext cx="3195633" cy="14044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B5E8A85B-368E-47F1-8458-BD708B757398}"/>
              </a:ext>
            </a:extLst>
          </p:cNvPr>
          <p:cNvCxnSpPr>
            <a:cxnSpLocks/>
          </p:cNvCxnSpPr>
          <p:nvPr/>
        </p:nvCxnSpPr>
        <p:spPr>
          <a:xfrm flipH="1" flipV="1">
            <a:off x="17835203" y="11295889"/>
            <a:ext cx="3195633" cy="14044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03D74DA3-687A-4567-83BD-656454E91A61}"/>
              </a:ext>
            </a:extLst>
          </p:cNvPr>
          <p:cNvCxnSpPr>
            <a:cxnSpLocks/>
          </p:cNvCxnSpPr>
          <p:nvPr/>
        </p:nvCxnSpPr>
        <p:spPr>
          <a:xfrm flipH="1">
            <a:off x="4319863" y="9022834"/>
            <a:ext cx="16920455" cy="0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0DA7864B-2219-4C80-B93B-6F8F111CB60D}"/>
              </a:ext>
            </a:extLst>
          </p:cNvPr>
          <p:cNvGrpSpPr/>
          <p:nvPr/>
        </p:nvGrpSpPr>
        <p:grpSpPr>
          <a:xfrm>
            <a:off x="7804134" y="1721532"/>
            <a:ext cx="8432646" cy="779656"/>
            <a:chOff x="557845" y="1711176"/>
            <a:chExt cx="8432646" cy="779656"/>
          </a:xfrm>
        </p:grpSpPr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06EDF960-C960-4C62-8C4F-93783DCC3B51}"/>
                </a:ext>
              </a:extLst>
            </p:cNvPr>
            <p:cNvSpPr txBox="1"/>
            <p:nvPr/>
          </p:nvSpPr>
          <p:spPr>
            <a:xfrm>
              <a:off x="557845" y="1874460"/>
              <a:ext cx="8432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 Medium" panose="00000600000000000000" pitchFamily="2" charset="0"/>
                  <a:ea typeface="+mn-ea"/>
                  <a:cs typeface="+mn-cs"/>
                  <a:sym typeface="Helvetica"/>
                </a:rPr>
                <a:t>Période : Mars 2022  à Mars 2023</a:t>
              </a:r>
            </a:p>
          </p:txBody>
        </p:sp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E82FCD64-A034-4CEF-9397-015E18707F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609" y="1711176"/>
              <a:ext cx="779656" cy="779656"/>
            </a:xfrm>
            <a:prstGeom prst="rect">
              <a:avLst/>
            </a:prstGeom>
          </p:spPr>
        </p:pic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BF588147-42A7-462D-BEDE-B8197875E994}"/>
              </a:ext>
            </a:extLst>
          </p:cNvPr>
          <p:cNvGrpSpPr/>
          <p:nvPr/>
        </p:nvGrpSpPr>
        <p:grpSpPr>
          <a:xfrm>
            <a:off x="15303580" y="1753240"/>
            <a:ext cx="8432646" cy="779656"/>
            <a:chOff x="557845" y="1711176"/>
            <a:chExt cx="8432646" cy="779656"/>
          </a:xfrm>
        </p:grpSpPr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DEE59BDC-B964-43CE-8559-4C699B160ADD}"/>
                </a:ext>
              </a:extLst>
            </p:cNvPr>
            <p:cNvSpPr txBox="1"/>
            <p:nvPr/>
          </p:nvSpPr>
          <p:spPr>
            <a:xfrm>
              <a:off x="557845" y="1874460"/>
              <a:ext cx="8432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 Medium" panose="00000600000000000000" pitchFamily="2" charset="0"/>
                  <a:ea typeface="+mn-ea"/>
                  <a:cs typeface="+mn-cs"/>
                  <a:sym typeface="Helvetica"/>
                </a:rPr>
                <a:t>Période : Mars 2023 à Mars 2024</a:t>
              </a:r>
            </a:p>
          </p:txBody>
        </p:sp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0E83D3F8-939A-4D52-84EF-A8681197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609" y="1711176"/>
              <a:ext cx="779656" cy="779656"/>
            </a:xfrm>
            <a:prstGeom prst="rect">
              <a:avLst/>
            </a:prstGeom>
          </p:spPr>
        </p:pic>
      </p:grpSp>
      <p:sp>
        <p:nvSpPr>
          <p:cNvPr id="71" name="ZoneTexte 70">
            <a:extLst>
              <a:ext uri="{FF2B5EF4-FFF2-40B4-BE49-F238E27FC236}">
                <a16:creationId xmlns:a16="http://schemas.microsoft.com/office/drawing/2014/main" id="{C89DE20C-4C4B-443D-8D27-0266BC05E095}"/>
              </a:ext>
            </a:extLst>
          </p:cNvPr>
          <p:cNvSpPr txBox="1"/>
          <p:nvPr/>
        </p:nvSpPr>
        <p:spPr>
          <a:xfrm>
            <a:off x="2703382" y="7726610"/>
            <a:ext cx="5048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4800" b="1">
                <a:latin typeface="Barlow" panose="00000500000000000000" pitchFamily="2" charset="0"/>
              </a:defRPr>
            </a:lvl1pPr>
          </a:lstStyle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%</a:t>
            </a:r>
          </a:p>
        </p:txBody>
      </p:sp>
    </p:spTree>
    <p:extLst>
      <p:ext uri="{BB962C8B-B14F-4D97-AF65-F5344CB8AC3E}">
        <p14:creationId xmlns:p14="http://schemas.microsoft.com/office/powerpoint/2010/main" val="75820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6" grpId="0"/>
      <p:bldP spid="19" grpId="0"/>
      <p:bldP spid="21" grpId="0"/>
      <p:bldP spid="23" grpId="0"/>
      <p:bldP spid="36" grpId="0"/>
      <p:bldP spid="39" grpId="0"/>
      <p:bldP spid="44" grpId="0"/>
      <p:bldP spid="45" grpId="0"/>
      <p:bldP spid="16" grpId="0" animBg="1"/>
      <p:bldP spid="31" grpId="0" animBg="1"/>
      <p:bldP spid="43" grpId="0"/>
      <p:bldP spid="48" grpId="0"/>
      <p:bldP spid="49" grpId="0"/>
      <p:bldP spid="52" grpId="0"/>
      <p:bldP spid="7" grpId="0"/>
      <p:bldP spid="62" grpId="0"/>
      <p:bldP spid="68" grpId="0" animBg="1"/>
      <p:bldP spid="69" grpId="0"/>
      <p:bldP spid="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9AC94F-A8DF-4A1F-9075-014D77DB5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57" y="111208"/>
            <a:ext cx="21679593" cy="1514186"/>
          </a:xfrm>
        </p:spPr>
        <p:txBody>
          <a:bodyPr>
            <a:normAutofit/>
          </a:bodyPr>
          <a:lstStyle/>
          <a:p>
            <a:r>
              <a:rPr lang="fr-FR" dirty="0"/>
              <a:t>Indicateurs sinistres non déclarés à l’assureur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F752E5-606F-4298-9463-0F019EB7F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D0582-A8F8-4BAD-8628-6180A5615502}" type="slidenum">
              <a:rPr kumimoji="0" lang="fr-FR" sz="3200" b="1" i="0" u="none" strike="noStrike" kern="0" cap="none" spc="0" normalizeH="0" baseline="0" noProof="0" smtClean="0">
                <a:ln>
                  <a:noFill/>
                </a:ln>
                <a:solidFill>
                  <a:srgbClr val="BCCF0B"/>
                </a:solidFill>
                <a:effectLst/>
                <a:uLnTx/>
                <a:uFillTx/>
                <a:latin typeface="Barlow SemiBold" panose="00000700000000000000"/>
                <a:ea typeface="+mn-ea"/>
                <a:cs typeface="+mn-cs"/>
                <a:sym typeface="Helvetica"/>
              </a:rPr>
              <a:pPr marL="0" marR="0" lvl="0" indent="0" algn="l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BCCF0B"/>
              </a:solidFill>
              <a:effectLst/>
              <a:uLnTx/>
              <a:uFillTx/>
              <a:latin typeface="Barlow SemiBold" panose="00000700000000000000"/>
              <a:ea typeface="+mn-ea"/>
              <a:cs typeface="+mn-cs"/>
              <a:sym typeface="Helvetica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6A510E1C-BCED-4880-A732-521BA9476D05}"/>
              </a:ext>
            </a:extLst>
          </p:cNvPr>
          <p:cNvSpPr/>
          <p:nvPr/>
        </p:nvSpPr>
        <p:spPr>
          <a:xfrm>
            <a:off x="17905019" y="3246300"/>
            <a:ext cx="5200949" cy="413717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Sinistres non déclarés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Responsabilité :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0 %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50 %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100 %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E20206F-88CB-492B-9DA9-EABC3A8AD7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344" y="9943225"/>
            <a:ext cx="1235207" cy="1235207"/>
          </a:xfrm>
          <a:prstGeom prst="rect">
            <a:avLst/>
          </a:prstGeom>
        </p:spPr>
      </p:pic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5EEA6633-EAF4-4CA6-93C0-0529232F3D25}"/>
              </a:ext>
            </a:extLst>
          </p:cNvPr>
          <p:cNvCxnSpPr>
            <a:cxnSpLocks/>
          </p:cNvCxnSpPr>
          <p:nvPr/>
        </p:nvCxnSpPr>
        <p:spPr>
          <a:xfrm flipH="1">
            <a:off x="21341963" y="12252120"/>
            <a:ext cx="710888" cy="769924"/>
          </a:xfrm>
          <a:prstGeom prst="straightConnector1">
            <a:avLst/>
          </a:prstGeom>
          <a:ln w="635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Groupe 4">
            <a:extLst>
              <a:ext uri="{FF2B5EF4-FFF2-40B4-BE49-F238E27FC236}">
                <a16:creationId xmlns:a16="http://schemas.microsoft.com/office/drawing/2014/main" id="{D523A500-AA99-4F58-BE54-36D7A11CD7B1}"/>
              </a:ext>
            </a:extLst>
          </p:cNvPr>
          <p:cNvGrpSpPr/>
          <p:nvPr/>
        </p:nvGrpSpPr>
        <p:grpSpPr>
          <a:xfrm>
            <a:off x="18305081" y="9747441"/>
            <a:ext cx="4890714" cy="3881851"/>
            <a:chOff x="18305081" y="9747441"/>
            <a:chExt cx="4890714" cy="3881851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2B83F28F-8669-46A6-84E3-3FF5B27AEC71}"/>
                </a:ext>
              </a:extLst>
            </p:cNvPr>
            <p:cNvGrpSpPr/>
            <p:nvPr/>
          </p:nvGrpSpPr>
          <p:grpSpPr>
            <a:xfrm>
              <a:off x="18697908" y="9747441"/>
              <a:ext cx="4497887" cy="3881851"/>
              <a:chOff x="19239080" y="9747441"/>
              <a:chExt cx="4497887" cy="3881851"/>
            </a:xfrm>
          </p:grpSpPr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C790ACC7-0F6F-4890-BDDB-80B3F90D72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896753" y="9747441"/>
                <a:ext cx="1517886" cy="1517886"/>
              </a:xfrm>
              <a:prstGeom prst="rect">
                <a:avLst/>
              </a:prstGeom>
            </p:spPr>
          </p:pic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E7175715-06C3-42B2-B570-80B18611DEB2}"/>
                  </a:ext>
                </a:extLst>
              </p:cNvPr>
              <p:cNvSpPr txBox="1"/>
              <p:nvPr/>
            </p:nvSpPr>
            <p:spPr>
              <a:xfrm>
                <a:off x="19239080" y="11577112"/>
                <a:ext cx="15178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821529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xxxx</a:t>
                </a: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€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F07AD405-F2F7-4DE3-8741-98959556E05A}"/>
                  </a:ext>
                </a:extLst>
              </p:cNvPr>
              <p:cNvSpPr txBox="1"/>
              <p:nvPr/>
            </p:nvSpPr>
            <p:spPr>
              <a:xfrm>
                <a:off x="21689222" y="11548867"/>
                <a:ext cx="20477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821529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xxxxx</a:t>
                </a: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€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767BC6D-64FC-4B52-8F54-FCF3D73202A4}"/>
                  </a:ext>
                </a:extLst>
              </p:cNvPr>
              <p:cNvSpPr/>
              <p:nvPr/>
            </p:nvSpPr>
            <p:spPr>
              <a:xfrm>
                <a:off x="20870409" y="13106072"/>
                <a:ext cx="128592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821529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Barlow ExtraBold" panose="00000900000000000000" pitchFamily="2" charset="0"/>
                    <a:ea typeface="+mn-ea"/>
                    <a:cs typeface="+mn-cs"/>
                    <a:sym typeface="Helvetica"/>
                  </a:rPr>
                  <a:t> </a:t>
                </a:r>
                <a:r>
                  <a:rPr kumimoji="0" lang="fr-FR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Barlow ExtraBold" panose="00000900000000000000" pitchFamily="2" charset="0"/>
                    <a:ea typeface="+mn-ea"/>
                    <a:cs typeface="+mn-cs"/>
                    <a:sym typeface="Helvetica"/>
                  </a:rPr>
                  <a:t>xxxx</a:t>
                </a: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Barlow ExtraBold" panose="00000900000000000000" pitchFamily="2" charset="0"/>
                    <a:ea typeface="+mn-ea"/>
                    <a:cs typeface="+mn-cs"/>
                    <a:sym typeface="Helvetica"/>
                  </a:rPr>
                  <a:t>€</a:t>
                </a:r>
              </a:p>
            </p:txBody>
          </p:sp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D671A0EF-0D8C-4D41-AB31-DC076C0319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71502" y="11508601"/>
                <a:ext cx="681704" cy="711344"/>
              </a:xfrm>
              <a:prstGeom prst="rect">
                <a:avLst/>
              </a:prstGeom>
            </p:spPr>
          </p:pic>
          <p:cxnSp>
            <p:nvCxnSpPr>
              <p:cNvPr id="43" name="Connecteur droit avec flèche 42">
                <a:extLst>
                  <a:ext uri="{FF2B5EF4-FFF2-40B4-BE49-F238E27FC236}">
                    <a16:creationId xmlns:a16="http://schemas.microsoft.com/office/drawing/2014/main" id="{39127299-E2D5-4793-85AC-97D51DDFD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18255" y="12301646"/>
                <a:ext cx="706852" cy="732367"/>
              </a:xfrm>
              <a:prstGeom prst="straightConnector1">
                <a:avLst/>
              </a:prstGeom>
              <a:ln w="63500"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26976E5-20B6-462F-AD43-8E5340C2FC67}"/>
                </a:ext>
              </a:extLst>
            </p:cNvPr>
            <p:cNvSpPr txBox="1"/>
            <p:nvPr/>
          </p:nvSpPr>
          <p:spPr>
            <a:xfrm>
              <a:off x="18305081" y="11144664"/>
              <a:ext cx="20826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Tiers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1406DBEA-A330-48DB-A958-6763226929D1}"/>
                </a:ext>
              </a:extLst>
            </p:cNvPr>
            <p:cNvSpPr txBox="1"/>
            <p:nvPr/>
          </p:nvSpPr>
          <p:spPr>
            <a:xfrm>
              <a:off x="21032858" y="11170176"/>
              <a:ext cx="20826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Véhicule</a:t>
              </a:r>
            </a:p>
          </p:txBody>
        </p:sp>
      </p:grpSp>
      <p:sp>
        <p:nvSpPr>
          <p:cNvPr id="59" name="Flèche : droite rayée 58">
            <a:extLst>
              <a:ext uri="{FF2B5EF4-FFF2-40B4-BE49-F238E27FC236}">
                <a16:creationId xmlns:a16="http://schemas.microsoft.com/office/drawing/2014/main" id="{AFD4A91D-3EFA-4D1F-9BF5-6443004E50AC}"/>
              </a:ext>
            </a:extLst>
          </p:cNvPr>
          <p:cNvSpPr/>
          <p:nvPr/>
        </p:nvSpPr>
        <p:spPr>
          <a:xfrm rot="5400000">
            <a:off x="21803325" y="5857673"/>
            <a:ext cx="953648" cy="568149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sp>
        <p:nvSpPr>
          <p:cNvPr id="60" name="Flèche : droite rayée 59">
            <a:extLst>
              <a:ext uri="{FF2B5EF4-FFF2-40B4-BE49-F238E27FC236}">
                <a16:creationId xmlns:a16="http://schemas.microsoft.com/office/drawing/2014/main" id="{5B42EE75-E150-4817-8BB1-53FAA1C3CCED}"/>
              </a:ext>
            </a:extLst>
          </p:cNvPr>
          <p:cNvSpPr/>
          <p:nvPr/>
        </p:nvSpPr>
        <p:spPr>
          <a:xfrm rot="5400000">
            <a:off x="21705042" y="12850912"/>
            <a:ext cx="953648" cy="568149"/>
          </a:xfrm>
          <a:prstGeom prst="strip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sp>
        <p:nvSpPr>
          <p:cNvPr id="76" name="Rectangle : coins arrondis 75">
            <a:extLst>
              <a:ext uri="{FF2B5EF4-FFF2-40B4-BE49-F238E27FC236}">
                <a16:creationId xmlns:a16="http://schemas.microsoft.com/office/drawing/2014/main" id="{07C82FC2-CC91-466F-A895-603973672868}"/>
              </a:ext>
            </a:extLst>
          </p:cNvPr>
          <p:cNvSpPr/>
          <p:nvPr/>
        </p:nvSpPr>
        <p:spPr>
          <a:xfrm>
            <a:off x="3101737" y="3338872"/>
            <a:ext cx="5200949" cy="413717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xxx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Sinistres non déclarés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Responsabilité :</a:t>
            </a:r>
          </a:p>
          <a:p>
            <a:pPr marL="342900" marR="0" lvl="0" indent="-3429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0 %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50 %</a:t>
            </a:r>
          </a:p>
          <a:p>
            <a:pPr marL="457200" marR="0" lvl="0" indent="-4572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xx à 100 %</a:t>
            </a:r>
          </a:p>
        </p:txBody>
      </p:sp>
      <p:pic>
        <p:nvPicPr>
          <p:cNvPr id="77" name="Image 76">
            <a:extLst>
              <a:ext uri="{FF2B5EF4-FFF2-40B4-BE49-F238E27FC236}">
                <a16:creationId xmlns:a16="http://schemas.microsoft.com/office/drawing/2014/main" id="{56F7FD8B-F337-4BD3-BF62-DE2E5C57C6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5" y="4231183"/>
            <a:ext cx="2989706" cy="2989706"/>
          </a:xfrm>
          <a:prstGeom prst="rect">
            <a:avLst/>
          </a:prstGeom>
        </p:spPr>
      </p:pic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77548C34-75D7-40AC-86F8-643B9DCB27F9}"/>
              </a:ext>
            </a:extLst>
          </p:cNvPr>
          <p:cNvSpPr/>
          <p:nvPr/>
        </p:nvSpPr>
        <p:spPr>
          <a:xfrm>
            <a:off x="-719841" y="11726654"/>
            <a:ext cx="4682020" cy="160767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rPr>
              <a:t>Coût propre assureur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rlow ExtraBold" panose="00000900000000000000" pitchFamily="2" charset="0"/>
              <a:ea typeface="+mn-ea"/>
              <a:cs typeface="+mn-cs"/>
              <a:sym typeface="Helvetica"/>
            </a:endParaRPr>
          </a:p>
        </p:txBody>
      </p:sp>
      <p:pic>
        <p:nvPicPr>
          <p:cNvPr id="79" name="Image 78">
            <a:extLst>
              <a:ext uri="{FF2B5EF4-FFF2-40B4-BE49-F238E27FC236}">
                <a16:creationId xmlns:a16="http://schemas.microsoft.com/office/drawing/2014/main" id="{B6C8DEB3-F207-48A1-B9FA-F6B2DD11D4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54" y="10035225"/>
            <a:ext cx="2230666" cy="223066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52ED227D-7432-4829-994D-72C2238B1EF4}"/>
              </a:ext>
            </a:extLst>
          </p:cNvPr>
          <p:cNvGrpSpPr/>
          <p:nvPr/>
        </p:nvGrpSpPr>
        <p:grpSpPr>
          <a:xfrm>
            <a:off x="3309627" y="9931197"/>
            <a:ext cx="4982879" cy="3609516"/>
            <a:chOff x="3309627" y="9931197"/>
            <a:chExt cx="4982879" cy="3609516"/>
          </a:xfrm>
        </p:grpSpPr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C0013968-DA52-4C0B-96F2-7D6810270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0584" y="10033643"/>
              <a:ext cx="1156629" cy="1156629"/>
            </a:xfrm>
            <a:prstGeom prst="rect">
              <a:avLst/>
            </a:prstGeom>
          </p:spPr>
        </p:pic>
        <p:grpSp>
          <p:nvGrpSpPr>
            <p:cNvPr id="81" name="Groupe 80">
              <a:extLst>
                <a:ext uri="{FF2B5EF4-FFF2-40B4-BE49-F238E27FC236}">
                  <a16:creationId xmlns:a16="http://schemas.microsoft.com/office/drawing/2014/main" id="{B5068360-4A40-45A2-A611-0CB008C3DAE4}"/>
                </a:ext>
              </a:extLst>
            </p:cNvPr>
            <p:cNvGrpSpPr/>
            <p:nvPr/>
          </p:nvGrpSpPr>
          <p:grpSpPr>
            <a:xfrm>
              <a:off x="3577765" y="9931197"/>
              <a:ext cx="4714741" cy="3609516"/>
              <a:chOff x="15958421" y="9958931"/>
              <a:chExt cx="4714741" cy="3609516"/>
            </a:xfrm>
          </p:grpSpPr>
          <p:pic>
            <p:nvPicPr>
              <p:cNvPr id="84" name="Image 83">
                <a:extLst>
                  <a:ext uri="{FF2B5EF4-FFF2-40B4-BE49-F238E27FC236}">
                    <a16:creationId xmlns:a16="http://schemas.microsoft.com/office/drawing/2014/main" id="{01326E9A-6F43-4080-9DDE-D1313CAA07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43152" y="9958931"/>
                <a:ext cx="1279877" cy="1279877"/>
              </a:xfrm>
              <a:prstGeom prst="rect">
                <a:avLst/>
              </a:prstGeom>
            </p:spPr>
          </p:pic>
          <p:sp>
            <p:nvSpPr>
              <p:cNvPr id="85" name="ZoneTexte 84">
                <a:extLst>
                  <a:ext uri="{FF2B5EF4-FFF2-40B4-BE49-F238E27FC236}">
                    <a16:creationId xmlns:a16="http://schemas.microsoft.com/office/drawing/2014/main" id="{E62CB419-E17B-456D-9B83-F8130FD2B05C}"/>
                  </a:ext>
                </a:extLst>
              </p:cNvPr>
              <p:cNvSpPr txBox="1"/>
              <p:nvPr/>
            </p:nvSpPr>
            <p:spPr>
              <a:xfrm>
                <a:off x="15958421" y="11482438"/>
                <a:ext cx="16000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821529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xxxx</a:t>
                </a: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€</a:t>
                </a:r>
              </a:p>
            </p:txBody>
          </p:sp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5F70304C-2BC8-40D9-AF62-743814F5DD1E}"/>
                  </a:ext>
                </a:extLst>
              </p:cNvPr>
              <p:cNvSpPr txBox="1"/>
              <p:nvPr/>
            </p:nvSpPr>
            <p:spPr>
              <a:xfrm>
                <a:off x="18625417" y="11482438"/>
                <a:ext cx="20477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821529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xxxx</a:t>
                </a: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 €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0EE9BD7F-A6B0-4BA9-9C26-D536FC475443}"/>
                  </a:ext>
                </a:extLst>
              </p:cNvPr>
              <p:cNvSpPr/>
              <p:nvPr/>
            </p:nvSpPr>
            <p:spPr>
              <a:xfrm>
                <a:off x="17560366" y="12983672"/>
                <a:ext cx="136127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821529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200" b="1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Barlow ExtraBold" panose="00000900000000000000" pitchFamily="2" charset="0"/>
                    <a:ea typeface="+mn-ea"/>
                    <a:cs typeface="+mn-cs"/>
                    <a:sym typeface="Helvetica"/>
                  </a:rPr>
                  <a:t>xxxx</a:t>
                </a:r>
                <a:r>
                  <a:rPr kumimoji="0" lang="fr-FR" sz="3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Barlow ExtraBold" panose="00000900000000000000" pitchFamily="2" charset="0"/>
                    <a:ea typeface="+mn-ea"/>
                    <a:cs typeface="+mn-cs"/>
                    <a:sym typeface="Helvetica"/>
                  </a:rPr>
                  <a:t>€</a:t>
                </a:r>
              </a:p>
            </p:txBody>
          </p:sp>
          <p:pic>
            <p:nvPicPr>
              <p:cNvPr id="88" name="Image 87">
                <a:extLst>
                  <a:ext uri="{FF2B5EF4-FFF2-40B4-BE49-F238E27FC236}">
                    <a16:creationId xmlns:a16="http://schemas.microsoft.com/office/drawing/2014/main" id="{DA7AC15A-7C16-4ABC-B597-8A9220A51E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57379" y="11511745"/>
                <a:ext cx="681704" cy="711344"/>
              </a:xfrm>
              <a:prstGeom prst="rect">
                <a:avLst/>
              </a:prstGeom>
            </p:spPr>
          </p:pic>
          <p:cxnSp>
            <p:nvCxnSpPr>
              <p:cNvPr id="89" name="Connecteur droit avec flèche 88">
                <a:extLst>
                  <a:ext uri="{FF2B5EF4-FFF2-40B4-BE49-F238E27FC236}">
                    <a16:creationId xmlns:a16="http://schemas.microsoft.com/office/drawing/2014/main" id="{84B72FFE-DD93-4A45-AE5E-1494E05AD8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81972" y="12137277"/>
                <a:ext cx="706852" cy="732367"/>
              </a:xfrm>
              <a:prstGeom prst="straightConnector1">
                <a:avLst/>
              </a:prstGeom>
              <a:ln w="63500"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C8C0F318-4E7D-4644-8988-BCA524EBBDCA}"/>
                </a:ext>
              </a:extLst>
            </p:cNvPr>
            <p:cNvSpPr txBox="1"/>
            <p:nvPr/>
          </p:nvSpPr>
          <p:spPr>
            <a:xfrm>
              <a:off x="3309627" y="11115447"/>
              <a:ext cx="20826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Tiers</a:t>
              </a: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A736D2F8-F26D-4C94-9620-D261913BA465}"/>
                </a:ext>
              </a:extLst>
            </p:cNvPr>
            <p:cNvSpPr txBox="1"/>
            <p:nvPr/>
          </p:nvSpPr>
          <p:spPr>
            <a:xfrm>
              <a:off x="6153127" y="11129700"/>
              <a:ext cx="20826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Véhicule</a:t>
              </a:r>
            </a:p>
          </p:txBody>
        </p:sp>
        <p:cxnSp>
          <p:nvCxnSpPr>
            <p:cNvPr id="92" name="Connecteur droit avec flèche 91">
              <a:extLst>
                <a:ext uri="{FF2B5EF4-FFF2-40B4-BE49-F238E27FC236}">
                  <a16:creationId xmlns:a16="http://schemas.microsoft.com/office/drawing/2014/main" id="{ECDE811C-C4B7-4BCD-A63A-21C1290D7B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80602" y="12099720"/>
              <a:ext cx="710888" cy="769924"/>
            </a:xfrm>
            <a:prstGeom prst="straightConnector1">
              <a:avLst/>
            </a:prstGeom>
            <a:ln w="63500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C0101B44-1920-435A-B6D2-78DB73054389}"/>
              </a:ext>
            </a:extLst>
          </p:cNvPr>
          <p:cNvCxnSpPr>
            <a:cxnSpLocks/>
          </p:cNvCxnSpPr>
          <p:nvPr/>
        </p:nvCxnSpPr>
        <p:spPr>
          <a:xfrm>
            <a:off x="3488482" y="8171917"/>
            <a:ext cx="19882554" cy="0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>
            <a:extLst>
              <a:ext uri="{FF2B5EF4-FFF2-40B4-BE49-F238E27FC236}">
                <a16:creationId xmlns:a16="http://schemas.microsoft.com/office/drawing/2014/main" id="{0384409B-9A67-43E0-B766-B575D3C819EC}"/>
              </a:ext>
            </a:extLst>
          </p:cNvPr>
          <p:cNvSpPr txBox="1"/>
          <p:nvPr/>
        </p:nvSpPr>
        <p:spPr>
          <a:xfrm>
            <a:off x="22280149" y="12601995"/>
            <a:ext cx="1993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18 %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(comparé à 2022)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9B8DE4C2-9600-44CF-A7FC-B388DD5D4CD2}"/>
              </a:ext>
            </a:extLst>
          </p:cNvPr>
          <p:cNvSpPr txBox="1"/>
          <p:nvPr/>
        </p:nvSpPr>
        <p:spPr>
          <a:xfrm>
            <a:off x="22459059" y="5776866"/>
            <a:ext cx="1993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15%</a:t>
            </a:r>
          </a:p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  <a:sym typeface="Helvetica"/>
              </a:rPr>
              <a:t>(comparé à 2022)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38CECCF-4763-4B77-BD02-83E9F30F2A22}"/>
              </a:ext>
            </a:extLst>
          </p:cNvPr>
          <p:cNvGrpSpPr/>
          <p:nvPr/>
        </p:nvGrpSpPr>
        <p:grpSpPr>
          <a:xfrm>
            <a:off x="10887858" y="9804500"/>
            <a:ext cx="6247449" cy="3789130"/>
            <a:chOff x="9225313" y="9638244"/>
            <a:chExt cx="6247449" cy="3789130"/>
          </a:xfrm>
        </p:grpSpPr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1B6FF4F0-E94A-442E-94BD-BB7163620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09053" y="9716354"/>
              <a:ext cx="1235207" cy="1235207"/>
            </a:xfrm>
            <a:prstGeom prst="rect">
              <a:avLst/>
            </a:prstGeom>
          </p:spPr>
        </p:pic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74B87F36-3857-4041-9269-7A4F369E539F}"/>
                </a:ext>
              </a:extLst>
            </p:cNvPr>
            <p:cNvGrpSpPr/>
            <p:nvPr/>
          </p:nvGrpSpPr>
          <p:grpSpPr>
            <a:xfrm>
              <a:off x="9225313" y="9638244"/>
              <a:ext cx="4947053" cy="3789130"/>
              <a:chOff x="10103854" y="9638244"/>
              <a:chExt cx="4947053" cy="3789130"/>
            </a:xfrm>
          </p:grpSpPr>
          <p:grpSp>
            <p:nvGrpSpPr>
              <p:cNvPr id="41" name="Groupe 40">
                <a:extLst>
                  <a:ext uri="{FF2B5EF4-FFF2-40B4-BE49-F238E27FC236}">
                    <a16:creationId xmlns:a16="http://schemas.microsoft.com/office/drawing/2014/main" id="{35BD20ED-7845-47F7-8FEC-EE45FFEBD863}"/>
                  </a:ext>
                </a:extLst>
              </p:cNvPr>
              <p:cNvGrpSpPr/>
              <p:nvPr/>
            </p:nvGrpSpPr>
            <p:grpSpPr>
              <a:xfrm>
                <a:off x="10258992" y="9638244"/>
                <a:ext cx="4791915" cy="3789130"/>
                <a:chOff x="15881247" y="9779317"/>
                <a:chExt cx="4791915" cy="3789130"/>
              </a:xfrm>
            </p:grpSpPr>
            <p:pic>
              <p:nvPicPr>
                <p:cNvPr id="47" name="Image 46">
                  <a:extLst>
                    <a:ext uri="{FF2B5EF4-FFF2-40B4-BE49-F238E27FC236}">
                      <a16:creationId xmlns:a16="http://schemas.microsoft.com/office/drawing/2014/main" id="{4D198894-146B-4444-8B2A-D06CF24FEC2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837910" y="9779317"/>
                  <a:ext cx="1368301" cy="1368301"/>
                </a:xfrm>
                <a:prstGeom prst="rect">
                  <a:avLst/>
                </a:prstGeom>
              </p:spPr>
            </p:pic>
            <p:sp>
              <p:nvSpPr>
                <p:cNvPr id="48" name="ZoneTexte 47">
                  <a:extLst>
                    <a:ext uri="{FF2B5EF4-FFF2-40B4-BE49-F238E27FC236}">
                      <a16:creationId xmlns:a16="http://schemas.microsoft.com/office/drawing/2014/main" id="{4A3AB68A-307E-48CA-A6ED-4AEBED87067D}"/>
                    </a:ext>
                  </a:extLst>
                </p:cNvPr>
                <p:cNvSpPr txBox="1"/>
                <p:nvPr/>
              </p:nvSpPr>
              <p:spPr>
                <a:xfrm>
                  <a:off x="15881247" y="11482438"/>
                  <a:ext cx="167724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821529" rtl="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8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Barlow" panose="00000500000000000000" pitchFamily="2" charset="0"/>
                      <a:ea typeface="+mn-ea"/>
                      <a:cs typeface="+mn-cs"/>
                      <a:sym typeface="Helvetica"/>
                    </a:rPr>
                    <a:t>xxxx</a:t>
                  </a:r>
                  <a:r>
                    <a:rPr kumimoji="0" lang="fr-FR" sz="2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Barlow" panose="00000500000000000000" pitchFamily="2" charset="0"/>
                      <a:ea typeface="+mn-ea"/>
                      <a:cs typeface="+mn-cs"/>
                      <a:sym typeface="Helvetica"/>
                    </a:rPr>
                    <a:t>€</a:t>
                  </a:r>
                </a:p>
              </p:txBody>
            </p:sp>
            <p:sp>
              <p:nvSpPr>
                <p:cNvPr id="50" name="ZoneTexte 49">
                  <a:extLst>
                    <a:ext uri="{FF2B5EF4-FFF2-40B4-BE49-F238E27FC236}">
                      <a16:creationId xmlns:a16="http://schemas.microsoft.com/office/drawing/2014/main" id="{BAC63AE6-FA55-4ECA-B195-93ECC533D604}"/>
                    </a:ext>
                  </a:extLst>
                </p:cNvPr>
                <p:cNvSpPr txBox="1"/>
                <p:nvPr/>
              </p:nvSpPr>
              <p:spPr>
                <a:xfrm>
                  <a:off x="18625417" y="11482438"/>
                  <a:ext cx="20477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821529" rtl="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8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Barlow" panose="00000500000000000000" pitchFamily="2" charset="0"/>
                      <a:ea typeface="+mn-ea"/>
                      <a:cs typeface="+mn-cs"/>
                      <a:sym typeface="Helvetica"/>
                    </a:rPr>
                    <a:t>xxxx</a:t>
                  </a:r>
                  <a:r>
                    <a:rPr kumimoji="0" lang="fr-FR" sz="2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Barlow" panose="00000500000000000000" pitchFamily="2" charset="0"/>
                      <a:ea typeface="+mn-ea"/>
                      <a:cs typeface="+mn-cs"/>
                      <a:sym typeface="Helvetica"/>
                    </a:rPr>
                    <a:t>€</a:t>
                  </a: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3C7842C2-F90A-45C4-A48D-2508C6750FC4}"/>
                    </a:ext>
                  </a:extLst>
                </p:cNvPr>
                <p:cNvSpPr/>
                <p:nvPr/>
              </p:nvSpPr>
              <p:spPr>
                <a:xfrm>
                  <a:off x="17445750" y="12983672"/>
                  <a:ext cx="1590500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821529" rtl="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32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Barlow ExtraBold" panose="00000900000000000000" pitchFamily="2" charset="0"/>
                      <a:ea typeface="+mn-ea"/>
                      <a:cs typeface="+mn-cs"/>
                      <a:sym typeface="Helvetica"/>
                    </a:rPr>
                    <a:t>xxxxx</a:t>
                  </a:r>
                  <a:r>
                    <a:rPr kumimoji="0" lang="fr-FR" sz="3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Barlow ExtraBold" panose="00000900000000000000" pitchFamily="2" charset="0"/>
                      <a:ea typeface="+mn-ea"/>
                      <a:cs typeface="+mn-cs"/>
                      <a:sym typeface="Helvetica"/>
                    </a:rPr>
                    <a:t>€</a:t>
                  </a:r>
                </a:p>
              </p:txBody>
            </p:sp>
            <p:pic>
              <p:nvPicPr>
                <p:cNvPr id="52" name="Image 51">
                  <a:extLst>
                    <a:ext uri="{FF2B5EF4-FFF2-40B4-BE49-F238E27FC236}">
                      <a16:creationId xmlns:a16="http://schemas.microsoft.com/office/drawing/2014/main" id="{C09CF390-EF78-4D4C-A2AC-DBF520BF55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865007" y="11388376"/>
                  <a:ext cx="681704" cy="711344"/>
                </a:xfrm>
                <a:prstGeom prst="rect">
                  <a:avLst/>
                </a:prstGeom>
              </p:spPr>
            </p:pic>
            <p:cxnSp>
              <p:nvCxnSpPr>
                <p:cNvPr id="53" name="Connecteur droit avec flèche 52">
                  <a:extLst>
                    <a:ext uri="{FF2B5EF4-FFF2-40B4-BE49-F238E27FC236}">
                      <a16:creationId xmlns:a16="http://schemas.microsoft.com/office/drawing/2014/main" id="{2A3E82FD-A2D1-484A-B372-27AC9C049B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881972" y="12137277"/>
                  <a:ext cx="706852" cy="732367"/>
                </a:xfrm>
                <a:prstGeom prst="straightConnector1">
                  <a:avLst/>
                </a:prstGeom>
                <a:ln w="63500"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0795DA89-1D1E-4DDC-A197-C9878C643F44}"/>
                  </a:ext>
                </a:extLst>
              </p:cNvPr>
              <p:cNvSpPr txBox="1"/>
              <p:nvPr/>
            </p:nvSpPr>
            <p:spPr>
              <a:xfrm>
                <a:off x="10103854" y="10944006"/>
                <a:ext cx="208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821529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Tiers</a:t>
                </a:r>
              </a:p>
            </p:txBody>
          </p:sp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09E1768F-C699-41EA-AFE1-65ACCA17E577}"/>
                  </a:ext>
                </a:extLst>
              </p:cNvPr>
              <p:cNvSpPr txBox="1"/>
              <p:nvPr/>
            </p:nvSpPr>
            <p:spPr>
              <a:xfrm>
                <a:off x="12918586" y="10945015"/>
                <a:ext cx="208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821529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Barlow" panose="00000500000000000000" pitchFamily="2" charset="0"/>
                    <a:ea typeface="+mn-ea"/>
                    <a:cs typeface="+mn-cs"/>
                    <a:sym typeface="Helvetica"/>
                  </a:rPr>
                  <a:t>Véhicule</a:t>
                </a:r>
              </a:p>
            </p:txBody>
          </p:sp>
          <p:cxnSp>
            <p:nvCxnSpPr>
              <p:cNvPr id="56" name="Connecteur droit avec flèche 55">
                <a:extLst>
                  <a:ext uri="{FF2B5EF4-FFF2-40B4-BE49-F238E27FC236}">
                    <a16:creationId xmlns:a16="http://schemas.microsoft.com/office/drawing/2014/main" id="{EFA22EDD-03D5-458D-BD37-78D0BE3C99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975002" y="11958647"/>
                <a:ext cx="710888" cy="769924"/>
              </a:xfrm>
              <a:prstGeom prst="straightConnector1">
                <a:avLst/>
              </a:prstGeom>
              <a:ln w="63500"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5" name="Flèche : droite rayée 94">
              <a:extLst>
                <a:ext uri="{FF2B5EF4-FFF2-40B4-BE49-F238E27FC236}">
                  <a16:creationId xmlns:a16="http://schemas.microsoft.com/office/drawing/2014/main" id="{5545934F-D297-4890-A4DC-AF3942DB4CE1}"/>
                </a:ext>
              </a:extLst>
            </p:cNvPr>
            <p:cNvSpPr/>
            <p:nvPr/>
          </p:nvSpPr>
          <p:spPr>
            <a:xfrm rot="5400000">
              <a:off x="12903942" y="12646556"/>
              <a:ext cx="953648" cy="568149"/>
            </a:xfrm>
            <a:prstGeom prst="striped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75275DF9-18BA-4533-A5C2-73F7DB2F431B}"/>
                </a:ext>
              </a:extLst>
            </p:cNvPr>
            <p:cNvSpPr txBox="1"/>
            <p:nvPr/>
          </p:nvSpPr>
          <p:spPr>
            <a:xfrm>
              <a:off x="13479049" y="12397639"/>
              <a:ext cx="19937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3 %</a:t>
              </a:r>
            </a:p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(comparé à 2021)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7BD8956-3DD0-4ACB-8BC7-DDDCE2AB3522}"/>
              </a:ext>
            </a:extLst>
          </p:cNvPr>
          <p:cNvGrpSpPr/>
          <p:nvPr/>
        </p:nvGrpSpPr>
        <p:grpSpPr>
          <a:xfrm>
            <a:off x="10253287" y="3265070"/>
            <a:ext cx="6318677" cy="4137176"/>
            <a:chOff x="9380451" y="3265070"/>
            <a:chExt cx="6318677" cy="4137176"/>
          </a:xfrm>
        </p:grpSpPr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8B44DE72-5DE5-42ED-B678-42789F3B4077}"/>
                </a:ext>
              </a:extLst>
            </p:cNvPr>
            <p:cNvSpPr/>
            <p:nvPr/>
          </p:nvSpPr>
          <p:spPr>
            <a:xfrm>
              <a:off x="9380451" y="3265070"/>
              <a:ext cx="5200949" cy="413717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 ExtraBold" panose="00000900000000000000" pitchFamily="2" charset="0"/>
                  <a:ea typeface="+mn-ea"/>
                  <a:cs typeface="+mn-cs"/>
                  <a:sym typeface="Helvetica"/>
                </a:rPr>
                <a:t>xx</a:t>
              </a:r>
            </a:p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 ExtraBold" panose="00000900000000000000" pitchFamily="2" charset="0"/>
                  <a:ea typeface="+mn-ea"/>
                  <a:cs typeface="+mn-cs"/>
                  <a:sym typeface="Helvetica"/>
                </a:rPr>
                <a:t>Sinistres non déclarés</a:t>
              </a:r>
            </a:p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rlow ExtraBold" panose="00000900000000000000" pitchFamily="2" charset="0"/>
                <a:ea typeface="+mn-ea"/>
                <a:cs typeface="+mn-cs"/>
                <a:sym typeface="Helvetica"/>
              </a:endParaRPr>
            </a:p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sng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 ExtraBold" panose="00000900000000000000" pitchFamily="2" charset="0"/>
                  <a:ea typeface="+mn-ea"/>
                  <a:cs typeface="+mn-cs"/>
                  <a:sym typeface="Helvetica"/>
                </a:rPr>
                <a:t>Responsabilité :</a:t>
              </a:r>
            </a:p>
            <a:p>
              <a:pPr marL="457200" marR="0" lvl="0" indent="-45720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xx à 0 %</a:t>
              </a:r>
            </a:p>
            <a:p>
              <a:pPr marL="457200" marR="0" lvl="0" indent="-45720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xx à 50 %</a:t>
              </a:r>
            </a:p>
            <a:p>
              <a:pPr marL="457200" marR="0" lvl="0" indent="-45720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xx à 100 %</a:t>
              </a:r>
            </a:p>
          </p:txBody>
        </p:sp>
        <p:sp>
          <p:nvSpPr>
            <p:cNvPr id="97" name="Flèche : droite rayée 96">
              <a:extLst>
                <a:ext uri="{FF2B5EF4-FFF2-40B4-BE49-F238E27FC236}">
                  <a16:creationId xmlns:a16="http://schemas.microsoft.com/office/drawing/2014/main" id="{AA2990F8-B3AF-4F13-81C1-4C39AFD85769}"/>
                </a:ext>
              </a:extLst>
            </p:cNvPr>
            <p:cNvSpPr/>
            <p:nvPr/>
          </p:nvSpPr>
          <p:spPr>
            <a:xfrm rot="5400000">
              <a:off x="13002224" y="5897502"/>
              <a:ext cx="953648" cy="568149"/>
            </a:xfrm>
            <a:prstGeom prst="striped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8" name="ZoneTexte 97">
              <a:extLst>
                <a:ext uri="{FF2B5EF4-FFF2-40B4-BE49-F238E27FC236}">
                  <a16:creationId xmlns:a16="http://schemas.microsoft.com/office/drawing/2014/main" id="{8099D6D1-F12C-48BD-8758-DE87F1E59BB9}"/>
                </a:ext>
              </a:extLst>
            </p:cNvPr>
            <p:cNvSpPr txBox="1"/>
            <p:nvPr/>
          </p:nvSpPr>
          <p:spPr>
            <a:xfrm>
              <a:off x="13705415" y="5747537"/>
              <a:ext cx="19937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12%</a:t>
              </a:r>
            </a:p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  <a:sym typeface="Helvetica"/>
                </a:rPr>
                <a:t>(comparé à 2021)</a:t>
              </a:r>
            </a:p>
          </p:txBody>
        </p:sp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5678647C-E9B4-4E60-86CF-FE5B6893CD05}"/>
              </a:ext>
            </a:extLst>
          </p:cNvPr>
          <p:cNvGrpSpPr/>
          <p:nvPr/>
        </p:nvGrpSpPr>
        <p:grpSpPr>
          <a:xfrm>
            <a:off x="1549187" y="2293001"/>
            <a:ext cx="8432646" cy="779656"/>
            <a:chOff x="557845" y="1711176"/>
            <a:chExt cx="8432646" cy="779656"/>
          </a:xfrm>
        </p:grpSpPr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25930D0D-5273-45B0-80CE-F256C08D4DCD}"/>
                </a:ext>
              </a:extLst>
            </p:cNvPr>
            <p:cNvSpPr txBox="1"/>
            <p:nvPr/>
          </p:nvSpPr>
          <p:spPr>
            <a:xfrm>
              <a:off x="557845" y="1874460"/>
              <a:ext cx="8432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 Medium" panose="00000600000000000000" pitchFamily="2" charset="0"/>
                  <a:ea typeface="+mn-ea"/>
                  <a:cs typeface="+mn-cs"/>
                  <a:sym typeface="Helvetica"/>
                </a:rPr>
                <a:t>Période : Mars 2021  à Mars 2022</a:t>
              </a:r>
            </a:p>
          </p:txBody>
        </p:sp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F8F4749E-24F2-47E9-B6F3-4E9A85838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609" y="1711176"/>
              <a:ext cx="779656" cy="779656"/>
            </a:xfrm>
            <a:prstGeom prst="rect">
              <a:avLst/>
            </a:prstGeom>
          </p:spPr>
        </p:pic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C2AA8EED-0B21-41EC-A1F8-C2E969C72D79}"/>
              </a:ext>
            </a:extLst>
          </p:cNvPr>
          <p:cNvGrpSpPr/>
          <p:nvPr/>
        </p:nvGrpSpPr>
        <p:grpSpPr>
          <a:xfrm>
            <a:off x="8637438" y="2305384"/>
            <a:ext cx="8432646" cy="779656"/>
            <a:chOff x="557845" y="1711176"/>
            <a:chExt cx="8432646" cy="779656"/>
          </a:xfrm>
        </p:grpSpPr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EFBBE2C3-9067-4401-A55B-53733684B86A}"/>
                </a:ext>
              </a:extLst>
            </p:cNvPr>
            <p:cNvSpPr txBox="1"/>
            <p:nvPr/>
          </p:nvSpPr>
          <p:spPr>
            <a:xfrm>
              <a:off x="557845" y="1874460"/>
              <a:ext cx="8432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 Medium" panose="00000600000000000000" pitchFamily="2" charset="0"/>
                  <a:ea typeface="+mn-ea"/>
                  <a:cs typeface="+mn-cs"/>
                  <a:sym typeface="Helvetica"/>
                </a:rPr>
                <a:t>Période : Mars 2022 à Mars 2023</a:t>
              </a:r>
            </a:p>
          </p:txBody>
        </p:sp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20C870AE-2898-4B23-AC39-7DBA68B7D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609" y="1711176"/>
              <a:ext cx="779656" cy="779656"/>
            </a:xfrm>
            <a:prstGeom prst="rect">
              <a:avLst/>
            </a:prstGeom>
          </p:spPr>
        </p:pic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4C4D79E5-6660-46F7-958D-CB6E054D3463}"/>
              </a:ext>
            </a:extLst>
          </p:cNvPr>
          <p:cNvGrpSpPr/>
          <p:nvPr/>
        </p:nvGrpSpPr>
        <p:grpSpPr>
          <a:xfrm>
            <a:off x="16210468" y="2309672"/>
            <a:ext cx="8432646" cy="779656"/>
            <a:chOff x="557845" y="1711176"/>
            <a:chExt cx="8432646" cy="779656"/>
          </a:xfrm>
        </p:grpSpPr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ECE0A674-6982-47DC-B363-27183D5E9BFA}"/>
                </a:ext>
              </a:extLst>
            </p:cNvPr>
            <p:cNvSpPr txBox="1"/>
            <p:nvPr/>
          </p:nvSpPr>
          <p:spPr>
            <a:xfrm>
              <a:off x="557845" y="1874460"/>
              <a:ext cx="8432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1529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arlow Medium" panose="00000600000000000000" pitchFamily="2" charset="0"/>
                  <a:ea typeface="+mn-ea"/>
                  <a:cs typeface="+mn-cs"/>
                  <a:sym typeface="Helvetica"/>
                </a:rPr>
                <a:t>Période : Mars 2023 à Mars 2024</a:t>
              </a:r>
            </a:p>
          </p:txBody>
        </p:sp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921D4CFB-64FE-4DFE-BBAD-0C9BEEFD1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609" y="1711176"/>
              <a:ext cx="779656" cy="779656"/>
            </a:xfrm>
            <a:prstGeom prst="rect">
              <a:avLst/>
            </a:prstGeom>
          </p:spPr>
        </p:pic>
      </p:grpSp>
      <p:sp>
        <p:nvSpPr>
          <p:cNvPr id="69" name="Flèche : en arc 68">
            <a:hlinkClick r:id="rId11" action="ppaction://hlinksldjump"/>
            <a:extLst>
              <a:ext uri="{FF2B5EF4-FFF2-40B4-BE49-F238E27FC236}">
                <a16:creationId xmlns:a16="http://schemas.microsoft.com/office/drawing/2014/main" id="{38815738-FF09-49A9-81DF-F7EEE610ED29}"/>
              </a:ext>
            </a:extLst>
          </p:cNvPr>
          <p:cNvSpPr/>
          <p:nvPr/>
        </p:nvSpPr>
        <p:spPr>
          <a:xfrm rot="5602597">
            <a:off x="22317350" y="732826"/>
            <a:ext cx="1670789" cy="2216029"/>
          </a:xfrm>
          <a:prstGeom prst="circular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152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0" cap="none" spc="0" normalizeH="0" baseline="0" noProof="0">
              <a:ln>
                <a:noFill/>
              </a:ln>
              <a:solidFill>
                <a:srgbClr val="0035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6869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9" grpId="0" animBg="1"/>
      <p:bldP spid="60" grpId="0" animBg="1"/>
      <p:bldP spid="76" grpId="0"/>
      <p:bldP spid="68" grpId="0"/>
      <p:bldP spid="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F752E5-606F-4298-9463-0F019EB7F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11EF822-B793-45E8-ABC6-D685CF5B6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étapes du test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9EF0130A-FA27-46E1-91D5-AA187D1FAB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387105"/>
              </p:ext>
            </p:extLst>
          </p:nvPr>
        </p:nvGraphicFramePr>
        <p:xfrm>
          <a:off x="897776" y="1831219"/>
          <a:ext cx="23486224" cy="11739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2A6BE92-253C-403D-83ED-DC4F20D4CA0D}"/>
              </a:ext>
            </a:extLst>
          </p:cNvPr>
          <p:cNvCxnSpPr>
            <a:cxnSpLocks/>
          </p:cNvCxnSpPr>
          <p:nvPr/>
        </p:nvCxnSpPr>
        <p:spPr>
          <a:xfrm flipV="1">
            <a:off x="955797" y="6539140"/>
            <a:ext cx="0" cy="744955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ABF3E6A-0179-4072-9BD0-FEF8EE9EB741}"/>
              </a:ext>
            </a:extLst>
          </p:cNvPr>
          <p:cNvCxnSpPr>
            <a:cxnSpLocks/>
          </p:cNvCxnSpPr>
          <p:nvPr/>
        </p:nvCxnSpPr>
        <p:spPr>
          <a:xfrm flipV="1">
            <a:off x="2394825" y="6539140"/>
            <a:ext cx="0" cy="744957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9C8E5375-EE98-41BF-A0B9-4773E86BB6B6}"/>
              </a:ext>
            </a:extLst>
          </p:cNvPr>
          <p:cNvSpPr txBox="1"/>
          <p:nvPr/>
        </p:nvSpPr>
        <p:spPr>
          <a:xfrm>
            <a:off x="-268225" y="5668655"/>
            <a:ext cx="4016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>
                <a:latin typeface="Barlow" panose="00000500000000000000" pitchFamily="2" charset="0"/>
              </a:rPr>
              <a:t>Plan de communication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Barlow" panose="00000500000000000000" pitchFamily="2" charset="0"/>
              </a:rPr>
              <a:t>Passage en CSE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8408E41-32DA-4484-BBD5-4396AAB75A3C}"/>
              </a:ext>
            </a:extLst>
          </p:cNvPr>
          <p:cNvCxnSpPr>
            <a:cxnSpLocks/>
          </p:cNvCxnSpPr>
          <p:nvPr/>
        </p:nvCxnSpPr>
        <p:spPr>
          <a:xfrm flipV="1">
            <a:off x="2561735" y="8139402"/>
            <a:ext cx="0" cy="615823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61B0245-EC10-4C2E-886A-C81C326A1104}"/>
              </a:ext>
            </a:extLst>
          </p:cNvPr>
          <p:cNvCxnSpPr>
            <a:cxnSpLocks/>
          </p:cNvCxnSpPr>
          <p:nvPr/>
        </p:nvCxnSpPr>
        <p:spPr>
          <a:xfrm flipV="1">
            <a:off x="5122748" y="8111414"/>
            <a:ext cx="0" cy="643811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B98042B1-3C89-42FA-9607-58886B07EE15}"/>
              </a:ext>
            </a:extLst>
          </p:cNvPr>
          <p:cNvSpPr txBox="1"/>
          <p:nvPr/>
        </p:nvSpPr>
        <p:spPr>
          <a:xfrm>
            <a:off x="1740034" y="8919278"/>
            <a:ext cx="4336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arlow" panose="00000500000000000000" pitchFamily="2" charset="0"/>
              </a:rPr>
              <a:t>Déploiement des caméras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E356022-10F2-4B44-B485-E21E723AFE1E}"/>
              </a:ext>
            </a:extLst>
          </p:cNvPr>
          <p:cNvCxnSpPr>
            <a:cxnSpLocks/>
          </p:cNvCxnSpPr>
          <p:nvPr/>
        </p:nvCxnSpPr>
        <p:spPr>
          <a:xfrm flipV="1">
            <a:off x="5186989" y="6640283"/>
            <a:ext cx="0" cy="643812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0ACD2B5-5E1F-40E3-9E2D-170310CFE0A3}"/>
              </a:ext>
            </a:extLst>
          </p:cNvPr>
          <p:cNvCxnSpPr>
            <a:cxnSpLocks/>
          </p:cNvCxnSpPr>
          <p:nvPr/>
        </p:nvCxnSpPr>
        <p:spPr>
          <a:xfrm flipV="1">
            <a:off x="6805093" y="6539140"/>
            <a:ext cx="0" cy="744957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71E951D2-BE88-4A57-B414-032FA43DB2C6}"/>
              </a:ext>
            </a:extLst>
          </p:cNvPr>
          <p:cNvSpPr txBox="1"/>
          <p:nvPr/>
        </p:nvSpPr>
        <p:spPr>
          <a:xfrm>
            <a:off x="4330367" y="5357914"/>
            <a:ext cx="3224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Barlow" panose="00000500000000000000" pitchFamily="2" charset="0"/>
              </a:rPr>
              <a:t>Récupération de la base de référence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Barlow" panose="00000500000000000000" pitchFamily="2" charset="0"/>
              </a:rPr>
              <a:t>Formation à l’outil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F08449B5-7268-4A3D-BC6A-C89C724C599B}"/>
              </a:ext>
            </a:extLst>
          </p:cNvPr>
          <p:cNvCxnSpPr>
            <a:cxnSpLocks/>
            <a:endCxn id="18" idx="2"/>
          </p:cNvCxnSpPr>
          <p:nvPr/>
        </p:nvCxnSpPr>
        <p:spPr>
          <a:xfrm flipV="1">
            <a:off x="11195979" y="6549831"/>
            <a:ext cx="0" cy="734264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53FDEC33-94CB-471E-A30B-76DA2DB5CE05}"/>
              </a:ext>
            </a:extLst>
          </p:cNvPr>
          <p:cNvSpPr txBox="1"/>
          <p:nvPr/>
        </p:nvSpPr>
        <p:spPr>
          <a:xfrm>
            <a:off x="9482644" y="5841945"/>
            <a:ext cx="342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arlow" panose="00000500000000000000" pitchFamily="2" charset="0"/>
              </a:rPr>
              <a:t>Activation de l’auto coaching en cabine 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F2FA22CD-8053-4F6C-A464-EA1C8D77B46F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7761585" y="8173854"/>
            <a:ext cx="11367" cy="983424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22D7275D-37CA-48B5-B826-D586B46A414E}"/>
              </a:ext>
            </a:extLst>
          </p:cNvPr>
          <p:cNvSpPr txBox="1"/>
          <p:nvPr/>
        </p:nvSpPr>
        <p:spPr>
          <a:xfrm>
            <a:off x="6455165" y="9157278"/>
            <a:ext cx="2612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arlow" panose="00000500000000000000" pitchFamily="2" charset="0"/>
              </a:rPr>
              <a:t>COPIL #1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66FD86FB-01E7-4610-94BD-A525E6473D5D}"/>
              </a:ext>
            </a:extLst>
          </p:cNvPr>
          <p:cNvCxnSpPr>
            <a:cxnSpLocks/>
          </p:cNvCxnSpPr>
          <p:nvPr/>
        </p:nvCxnSpPr>
        <p:spPr>
          <a:xfrm flipV="1">
            <a:off x="14305131" y="6640283"/>
            <a:ext cx="0" cy="643813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F1F5ADD3-A9B2-47BF-86B4-9A094C388313}"/>
              </a:ext>
            </a:extLst>
          </p:cNvPr>
          <p:cNvSpPr txBox="1"/>
          <p:nvPr/>
        </p:nvSpPr>
        <p:spPr>
          <a:xfrm>
            <a:off x="12998711" y="6139030"/>
            <a:ext cx="2612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arlow" panose="00000500000000000000" pitchFamily="2" charset="0"/>
              </a:rPr>
              <a:t>COPIL #2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DFB81AA8-B626-46F3-8CA9-ED462446B258}"/>
              </a:ext>
            </a:extLst>
          </p:cNvPr>
          <p:cNvCxnSpPr>
            <a:cxnSpLocks/>
          </p:cNvCxnSpPr>
          <p:nvPr/>
        </p:nvCxnSpPr>
        <p:spPr>
          <a:xfrm flipV="1">
            <a:off x="20186520" y="6643395"/>
            <a:ext cx="0" cy="643813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24DFFEE0-F3AD-4FB8-9B85-D7B3137DC2B1}"/>
              </a:ext>
            </a:extLst>
          </p:cNvPr>
          <p:cNvSpPr txBox="1"/>
          <p:nvPr/>
        </p:nvSpPr>
        <p:spPr>
          <a:xfrm>
            <a:off x="18880100" y="6142142"/>
            <a:ext cx="2612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arlow" panose="00000500000000000000" pitchFamily="2" charset="0"/>
              </a:rPr>
              <a:t>COPIL #3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F92F2A-93A5-4E8E-89A3-6FB6D80A58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06" y="4547621"/>
            <a:ext cx="1149897" cy="114989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606A462-C01E-4FF9-AC30-778D199272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0476" y="9467918"/>
            <a:ext cx="1221411" cy="110850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E1D1722-7B3D-41A9-AF67-0A80246DB8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285" y="4264278"/>
            <a:ext cx="1093636" cy="1093636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5A9AD26A-136A-4FEC-8B56-A3D7FD89AA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971" y="4670288"/>
            <a:ext cx="966775" cy="966775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D46DC794-B95B-40CB-8A7D-B53D2903915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486" y="9549365"/>
            <a:ext cx="1075828" cy="1075828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54AA5F0-315F-4664-ADC7-656F6CB38E6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363" y="5082996"/>
            <a:ext cx="1075828" cy="1075828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AADA0252-38C0-422B-A061-2A3F9ACCAF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606" y="5159604"/>
            <a:ext cx="1075828" cy="1075828"/>
          </a:xfrm>
          <a:prstGeom prst="rect">
            <a:avLst/>
          </a:prstGeom>
        </p:spPr>
      </p:pic>
      <p:sp>
        <p:nvSpPr>
          <p:cNvPr id="43" name="Flèche : droite 42">
            <a:extLst>
              <a:ext uri="{FF2B5EF4-FFF2-40B4-BE49-F238E27FC236}">
                <a16:creationId xmlns:a16="http://schemas.microsoft.com/office/drawing/2014/main" id="{6EF07A65-545F-400A-8A35-B760425AA92B}"/>
              </a:ext>
            </a:extLst>
          </p:cNvPr>
          <p:cNvSpPr/>
          <p:nvPr/>
        </p:nvSpPr>
        <p:spPr>
          <a:xfrm>
            <a:off x="1098355" y="6858000"/>
            <a:ext cx="1159652" cy="27058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Flèche : droite 45">
            <a:extLst>
              <a:ext uri="{FF2B5EF4-FFF2-40B4-BE49-F238E27FC236}">
                <a16:creationId xmlns:a16="http://schemas.microsoft.com/office/drawing/2014/main" id="{A28DDF49-50E4-4134-AA99-3D327D47EB49}"/>
              </a:ext>
            </a:extLst>
          </p:cNvPr>
          <p:cNvSpPr/>
          <p:nvPr/>
        </p:nvSpPr>
        <p:spPr>
          <a:xfrm>
            <a:off x="5451620" y="6858000"/>
            <a:ext cx="1159652" cy="27058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èche : droite 49">
            <a:extLst>
              <a:ext uri="{FF2B5EF4-FFF2-40B4-BE49-F238E27FC236}">
                <a16:creationId xmlns:a16="http://schemas.microsoft.com/office/drawing/2014/main" id="{2D228F42-591F-4B0D-8F66-08BC1AF2614F}"/>
              </a:ext>
            </a:extLst>
          </p:cNvPr>
          <p:cNvSpPr/>
          <p:nvPr/>
        </p:nvSpPr>
        <p:spPr>
          <a:xfrm>
            <a:off x="2810247" y="8267595"/>
            <a:ext cx="2195749" cy="24789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Flèche : droite 56">
            <a:extLst>
              <a:ext uri="{FF2B5EF4-FFF2-40B4-BE49-F238E27FC236}">
                <a16:creationId xmlns:a16="http://schemas.microsoft.com/office/drawing/2014/main" id="{28A878EF-4E66-4254-AF2A-6F9C850CB914}"/>
              </a:ext>
            </a:extLst>
          </p:cNvPr>
          <p:cNvSpPr/>
          <p:nvPr/>
        </p:nvSpPr>
        <p:spPr>
          <a:xfrm>
            <a:off x="1098355" y="11062191"/>
            <a:ext cx="21943556" cy="2273221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Barlow" panose="00000500000000000000" pitchFamily="2" charset="0"/>
              </a:rPr>
              <a:t>Point hebdomadaire </a:t>
            </a:r>
          </a:p>
          <a:p>
            <a:pPr algn="ctr"/>
            <a:r>
              <a:rPr lang="fr-FR" sz="2400" b="1" dirty="0">
                <a:latin typeface="Barlow" panose="00000500000000000000" pitchFamily="2" charset="0"/>
              </a:rPr>
              <a:t>Prévention et formation HSE continue</a:t>
            </a:r>
          </a:p>
          <a:p>
            <a:pPr algn="ctr"/>
            <a:r>
              <a:rPr lang="fr-FR" sz="2400" b="1" dirty="0">
                <a:latin typeface="Barlow" panose="00000500000000000000" pitchFamily="2" charset="0"/>
              </a:rPr>
              <a:t>Analyse de la Data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41413C7E-9C62-446A-9D2E-9B2F0A724CA5}"/>
              </a:ext>
            </a:extLst>
          </p:cNvPr>
          <p:cNvSpPr txBox="1"/>
          <p:nvPr/>
        </p:nvSpPr>
        <p:spPr>
          <a:xfrm>
            <a:off x="18661699" y="8036762"/>
            <a:ext cx="1524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latin typeface="Barlow" panose="00000500000000000000" pitchFamily="2" charset="0"/>
              </a:rPr>
              <a:t>2024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2040473-C64C-4DEB-ACE8-DC790F4F601F}"/>
              </a:ext>
            </a:extLst>
          </p:cNvPr>
          <p:cNvSpPr txBox="1"/>
          <p:nvPr/>
        </p:nvSpPr>
        <p:spPr>
          <a:xfrm>
            <a:off x="518819" y="8079809"/>
            <a:ext cx="1524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latin typeface="Barlow" panose="00000500000000000000" pitchFamily="2" charset="0"/>
              </a:rPr>
              <a:t>2023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F80E420E-4739-4E3B-ADA3-891C7E1230A9}"/>
              </a:ext>
            </a:extLst>
          </p:cNvPr>
          <p:cNvCxnSpPr>
            <a:cxnSpLocks/>
            <a:endCxn id="41" idx="2"/>
          </p:cNvCxnSpPr>
          <p:nvPr/>
        </p:nvCxnSpPr>
        <p:spPr>
          <a:xfrm flipV="1">
            <a:off x="17184124" y="6339026"/>
            <a:ext cx="0" cy="907183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68697DEE-6363-4831-8672-2FF2C08FE3C3}"/>
              </a:ext>
            </a:extLst>
          </p:cNvPr>
          <p:cNvSpPr txBox="1"/>
          <p:nvPr/>
        </p:nvSpPr>
        <p:spPr>
          <a:xfrm>
            <a:off x="15081438" y="5631140"/>
            <a:ext cx="4205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latin typeface="Barlow" panose="00000500000000000000" pitchFamily="2" charset="0"/>
              </a:rPr>
              <a:t>Géofencing</a:t>
            </a:r>
            <a:r>
              <a:rPr lang="fr-FR" sz="2000" dirty="0">
                <a:latin typeface="Barlow" panose="00000500000000000000" pitchFamily="2" charset="0"/>
              </a:rPr>
              <a:t> pour éliminer les faux-positifs STOP 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E3998EEB-A2E3-428F-A86E-DBC0FAE6FB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87545" y="3852332"/>
            <a:ext cx="1780127" cy="1615577"/>
          </a:xfrm>
          <a:prstGeom prst="rect">
            <a:avLst/>
          </a:prstGeom>
        </p:spPr>
      </p:pic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9F3CFFF1-2BCB-410D-A955-D5AE66B20645}"/>
              </a:ext>
            </a:extLst>
          </p:cNvPr>
          <p:cNvCxnSpPr>
            <a:cxnSpLocks/>
          </p:cNvCxnSpPr>
          <p:nvPr/>
        </p:nvCxnSpPr>
        <p:spPr>
          <a:xfrm flipV="1">
            <a:off x="21556776" y="8070982"/>
            <a:ext cx="0" cy="643813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844F32EA-A934-46AD-B896-8CE518FB17CC}"/>
              </a:ext>
            </a:extLst>
          </p:cNvPr>
          <p:cNvSpPr txBox="1"/>
          <p:nvPr/>
        </p:nvSpPr>
        <p:spPr>
          <a:xfrm>
            <a:off x="19515781" y="8684899"/>
            <a:ext cx="3954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arlow" panose="00000500000000000000" pitchFamily="2" charset="0"/>
              </a:rPr>
              <a:t>Plan d’action 2024</a:t>
            </a:r>
          </a:p>
        </p:txBody>
      </p: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827EDD17-EE1F-4957-92F9-D8F9F82C2AE1}"/>
              </a:ext>
            </a:extLst>
          </p:cNvPr>
          <p:cNvCxnSpPr>
            <a:cxnSpLocks/>
          </p:cNvCxnSpPr>
          <p:nvPr/>
        </p:nvCxnSpPr>
        <p:spPr>
          <a:xfrm flipV="1">
            <a:off x="8392787" y="6640283"/>
            <a:ext cx="0" cy="661275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C78C0183-DB4C-4CF0-828C-EB9856019195}"/>
              </a:ext>
            </a:extLst>
          </p:cNvPr>
          <p:cNvSpPr txBox="1"/>
          <p:nvPr/>
        </p:nvSpPr>
        <p:spPr>
          <a:xfrm>
            <a:off x="6982740" y="5823009"/>
            <a:ext cx="2917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arlow" panose="00000500000000000000" pitchFamily="2" charset="0"/>
              </a:rPr>
              <a:t>Courrier mensuel conducteur</a:t>
            </a:r>
          </a:p>
        </p:txBody>
      </p: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0D67E045-D13F-43CA-9392-13A8F30B22FC}"/>
              </a:ext>
            </a:extLst>
          </p:cNvPr>
          <p:cNvCxnSpPr>
            <a:cxnSpLocks/>
          </p:cNvCxnSpPr>
          <p:nvPr/>
        </p:nvCxnSpPr>
        <p:spPr>
          <a:xfrm flipV="1">
            <a:off x="17473540" y="8125406"/>
            <a:ext cx="0" cy="643813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FDCDF5D7-0CB8-481D-B4ED-71879B47BC39}"/>
              </a:ext>
            </a:extLst>
          </p:cNvPr>
          <p:cNvSpPr txBox="1"/>
          <p:nvPr/>
        </p:nvSpPr>
        <p:spPr>
          <a:xfrm>
            <a:off x="15477970" y="8811556"/>
            <a:ext cx="4205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arlow" panose="00000500000000000000" pitchFamily="2" charset="0"/>
              </a:rPr>
              <a:t>Alertes ateliers</a:t>
            </a:r>
          </a:p>
          <a:p>
            <a:r>
              <a:rPr lang="fr-FR" sz="2000" dirty="0">
                <a:latin typeface="Barlow" panose="00000500000000000000" pitchFamily="2" charset="0"/>
              </a:rPr>
              <a:t>Application conducteur</a:t>
            </a:r>
          </a:p>
        </p:txBody>
      </p: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F9FDB1E7-58F3-4DE9-95FB-C1206F5D7E06}"/>
              </a:ext>
            </a:extLst>
          </p:cNvPr>
          <p:cNvCxnSpPr>
            <a:cxnSpLocks/>
            <a:endCxn id="62" idx="2"/>
          </p:cNvCxnSpPr>
          <p:nvPr/>
        </p:nvCxnSpPr>
        <p:spPr>
          <a:xfrm flipH="1" flipV="1">
            <a:off x="22436939" y="5438420"/>
            <a:ext cx="27024" cy="1845676"/>
          </a:xfrm>
          <a:prstGeom prst="line">
            <a:avLst/>
          </a:prstGeom>
          <a:ln w="444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ZoneTexte 61">
            <a:extLst>
              <a:ext uri="{FF2B5EF4-FFF2-40B4-BE49-F238E27FC236}">
                <a16:creationId xmlns:a16="http://schemas.microsoft.com/office/drawing/2014/main" id="{E9886FDE-75D5-42F3-925C-48BC722DFF0B}"/>
              </a:ext>
            </a:extLst>
          </p:cNvPr>
          <p:cNvSpPr txBox="1"/>
          <p:nvPr/>
        </p:nvSpPr>
        <p:spPr>
          <a:xfrm>
            <a:off x="20459780" y="4730534"/>
            <a:ext cx="3954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Barlow" panose="00000500000000000000" pitchFamily="2" charset="0"/>
              </a:rPr>
              <a:t>Ajout de la limitation de vitesse PL (hors ADR)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5B5B728-A53A-43F6-818C-7576E56B348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792" y="9901329"/>
            <a:ext cx="1308540" cy="130854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721564A-8BF8-4117-98DA-18980244454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0394" y="9233581"/>
            <a:ext cx="1458396" cy="1458396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5C1C881B-8AAB-4004-8038-0A614961667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5286" y="3172937"/>
            <a:ext cx="1497351" cy="1497351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5430E7C0-1F63-414E-84C8-94D550B3295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592" y="4948727"/>
            <a:ext cx="777011" cy="77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80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262B309F-3C47-4ADE-B959-8114D487C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3151" y="5312615"/>
            <a:ext cx="4785894" cy="4343501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E39AC94F-A8DF-4A1F-9075-014D77DB5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8800" dirty="0"/>
              <a:t>Le volume de data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FF752E5-606F-4298-9463-0F019EB7F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1D0582-A8F8-4BAD-8628-6180A56155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0B64C556-7A71-4D0D-A139-8DBA9DE19029}"/>
              </a:ext>
            </a:extLst>
          </p:cNvPr>
          <p:cNvSpPr/>
          <p:nvPr/>
        </p:nvSpPr>
        <p:spPr>
          <a:xfrm>
            <a:off x="16866763" y="11547933"/>
            <a:ext cx="3612437" cy="86771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7200" dirty="0">
                <a:solidFill>
                  <a:srgbClr val="000000"/>
                </a:solidFill>
                <a:latin typeface="Barlow ExtraBold" panose="00000900000000000000" pitchFamily="2" charset="0"/>
              </a:rPr>
              <a:t>32</a:t>
            </a:r>
            <a:r>
              <a:rPr lang="fr-FR" sz="9600" dirty="0">
                <a:solidFill>
                  <a:srgbClr val="000000"/>
                </a:solidFill>
                <a:latin typeface="Barlow ExtraBold" panose="00000900000000000000" pitchFamily="2" charset="0"/>
              </a:rPr>
              <a:t> </a:t>
            </a:r>
          </a:p>
          <a:p>
            <a:r>
              <a:rPr lang="fr-FR" sz="4400" dirty="0">
                <a:solidFill>
                  <a:srgbClr val="000000"/>
                </a:solidFill>
                <a:latin typeface="Barlow ExtraBold" panose="00000900000000000000" pitchFamily="2" charset="0"/>
              </a:rPr>
              <a:t>Quasi-collisions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0B95F6-FB5A-41F8-9DD1-8B0B5C4838A5}"/>
              </a:ext>
            </a:extLst>
          </p:cNvPr>
          <p:cNvSpPr/>
          <p:nvPr/>
        </p:nvSpPr>
        <p:spPr>
          <a:xfrm>
            <a:off x="3082441" y="2686396"/>
            <a:ext cx="3929100" cy="243282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8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3 411</a:t>
            </a:r>
          </a:p>
          <a:p>
            <a:r>
              <a:rPr lang="fr-FR" sz="36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Freinages brusques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212061-B262-470F-B11D-5691EC18207C}"/>
              </a:ext>
            </a:extLst>
          </p:cNvPr>
          <p:cNvSpPr/>
          <p:nvPr/>
        </p:nvSpPr>
        <p:spPr>
          <a:xfrm>
            <a:off x="3267194" y="5366835"/>
            <a:ext cx="3929100" cy="219012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54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310</a:t>
            </a:r>
          </a:p>
          <a:p>
            <a:r>
              <a:rPr lang="fr-FR" sz="40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Virages brusques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B06C0C7-C09C-46BA-BE43-E06564118A51}"/>
              </a:ext>
            </a:extLst>
          </p:cNvPr>
          <p:cNvSpPr/>
          <p:nvPr/>
        </p:nvSpPr>
        <p:spPr>
          <a:xfrm>
            <a:off x="3430716" y="11274394"/>
            <a:ext cx="3648669" cy="202715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54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XX</a:t>
            </a:r>
          </a:p>
          <a:p>
            <a:r>
              <a:rPr lang="fr-FR" sz="40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Feu</a:t>
            </a:r>
            <a:r>
              <a:rPr lang="fr-FR" sz="4000" b="1" dirty="0">
                <a:solidFill>
                  <a:schemeClr val="dk1"/>
                </a:solidFill>
                <a:latin typeface="Barlow ExtraBold" panose="00000900000000000000" pitchFamily="2" charset="0"/>
              </a:rPr>
              <a:t> rouge grillés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2461E0A-52B5-48D8-ABA9-A3E0A62D9F7A}"/>
              </a:ext>
            </a:extLst>
          </p:cNvPr>
          <p:cNvSpPr/>
          <p:nvPr/>
        </p:nvSpPr>
        <p:spPr>
          <a:xfrm>
            <a:off x="3087816" y="8233672"/>
            <a:ext cx="4282870" cy="202715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54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XXX</a:t>
            </a:r>
          </a:p>
          <a:p>
            <a:r>
              <a:rPr lang="fr-FR" sz="40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Panneaux STOP non respectés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0683A7A-E2FC-43EB-BAA5-C5AFA678FE9A}"/>
              </a:ext>
            </a:extLst>
          </p:cNvPr>
          <p:cNvSpPr/>
          <p:nvPr/>
        </p:nvSpPr>
        <p:spPr>
          <a:xfrm>
            <a:off x="4054829" y="7146477"/>
            <a:ext cx="3302268" cy="9469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dk1"/>
              </a:solidFill>
              <a:latin typeface="Barlow ExtraBold" panose="00000900000000000000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16022EA-21B6-48EF-B40E-1650DCAF531D}"/>
              </a:ext>
            </a:extLst>
          </p:cNvPr>
          <p:cNvSpPr/>
          <p:nvPr/>
        </p:nvSpPr>
        <p:spPr>
          <a:xfrm>
            <a:off x="16576239" y="3717436"/>
            <a:ext cx="4193487" cy="172826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3600" b="1" dirty="0">
                <a:solidFill>
                  <a:schemeClr val="tx2">
                    <a:lumMod val="50000"/>
                  </a:schemeClr>
                </a:solidFill>
                <a:latin typeface="Barlow ExtraBold" panose="00000900000000000000" pitchFamily="2" charset="0"/>
              </a:rPr>
              <a:t>180 </a:t>
            </a:r>
          </a:p>
          <a:p>
            <a:r>
              <a:rPr lang="fr-FR" sz="3600" b="1" dirty="0">
                <a:solidFill>
                  <a:schemeClr val="tx2">
                    <a:lumMod val="50000"/>
                  </a:schemeClr>
                </a:solidFill>
                <a:latin typeface="Barlow ExtraBold" panose="00000900000000000000" pitchFamily="2" charset="0"/>
              </a:rPr>
              <a:t>Véhicules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5D09B4-9527-4C0D-BD7D-F8A952AB88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16" y="11204487"/>
            <a:ext cx="2027153" cy="20271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B6645B1-E59A-4277-A52C-1DCE135868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02" y="8239139"/>
            <a:ext cx="2346180" cy="234618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9524683-EF08-48D5-AC36-7CFD24B9A9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36" y="5251070"/>
            <a:ext cx="2190128" cy="219012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00FF37E-69F1-4A6F-8F10-F64893938A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02" y="2729719"/>
            <a:ext cx="2346181" cy="234618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0FB827A-19EB-4BE5-A007-ADDD4E431C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7417" y="7845707"/>
            <a:ext cx="2873372" cy="2873372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DBF90F42-1715-47AD-954B-9061F02C89AF}"/>
              </a:ext>
            </a:extLst>
          </p:cNvPr>
          <p:cNvSpPr txBox="1"/>
          <p:nvPr/>
        </p:nvSpPr>
        <p:spPr>
          <a:xfrm>
            <a:off x="16854494" y="8105126"/>
            <a:ext cx="35376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latin typeface="Barlow ExtraBold" panose="00000900000000000000" pitchFamily="2" charset="0"/>
              </a:rPr>
              <a:t> </a:t>
            </a:r>
            <a:r>
              <a:rPr lang="fr-FR" sz="7200" dirty="0">
                <a:latin typeface="Barlow ExtraBold" panose="00000900000000000000" pitchFamily="2" charset="0"/>
              </a:rPr>
              <a:t>35</a:t>
            </a:r>
            <a:endParaRPr lang="fr-FR" sz="8800" dirty="0">
              <a:latin typeface="Barlow ExtraBold" panose="00000900000000000000" pitchFamily="2" charset="0"/>
            </a:endParaRPr>
          </a:p>
          <a:p>
            <a:r>
              <a:rPr lang="fr-FR" sz="4400" dirty="0">
                <a:latin typeface="Barlow ExtraBold" panose="00000900000000000000" pitchFamily="2" charset="0"/>
              </a:rPr>
              <a:t>Accident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D67E3948-06D7-426E-80FE-3BA50965797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1146" y="3680112"/>
            <a:ext cx="1914260" cy="191426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DA678E8-30D9-451A-B01B-05C594BCCF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747" y="11115288"/>
            <a:ext cx="2600712" cy="2600712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5F9C24A3-BF05-4677-89F1-548E885514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891" y="5648665"/>
            <a:ext cx="2502424" cy="2502424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A556376B-8109-4275-8905-3BA209373566}"/>
              </a:ext>
            </a:extLst>
          </p:cNvPr>
          <p:cNvSpPr txBox="1"/>
          <p:nvPr/>
        </p:nvSpPr>
        <p:spPr>
          <a:xfrm>
            <a:off x="16866763" y="5802237"/>
            <a:ext cx="388994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1500">
                <a:latin typeface="Barlow ExtraBold" panose="00000900000000000000" pitchFamily="2" charset="0"/>
              </a:defRPr>
            </a:lvl1pPr>
          </a:lstStyle>
          <a:p>
            <a:r>
              <a:rPr lang="fr-FR" sz="3600" b="1" dirty="0"/>
              <a:t>Excès de vitesse </a:t>
            </a:r>
            <a:r>
              <a:rPr lang="fr-FR" sz="3600" b="1" dirty="0">
                <a:solidFill>
                  <a:sysClr val="windowText" lastClr="000000"/>
                </a:solidFill>
              </a:rPr>
              <a:t> </a:t>
            </a:r>
          </a:p>
          <a:p>
            <a:r>
              <a:rPr lang="fr-FR" sz="4400" b="1" dirty="0">
                <a:solidFill>
                  <a:sysClr val="windowText" lastClr="000000"/>
                </a:solidFill>
              </a:rPr>
              <a:t>3,7 %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b="1" dirty="0"/>
              <a:t>2,9 % en léger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b="1" dirty="0"/>
              <a:t>0,7 % en modéré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b="1" dirty="0"/>
              <a:t>0,09 % en lourd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b="1" dirty="0"/>
              <a:t>0,03 % en grave</a:t>
            </a:r>
          </a:p>
          <a:p>
            <a:endParaRPr lang="fr-FR" sz="2800" b="1" dirty="0"/>
          </a:p>
        </p:txBody>
      </p: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EEA304D1-81B6-4810-ADA0-18FE340E2D06}"/>
              </a:ext>
            </a:extLst>
          </p:cNvPr>
          <p:cNvCxnSpPr/>
          <p:nvPr/>
        </p:nvCxnSpPr>
        <p:spPr>
          <a:xfrm flipH="1">
            <a:off x="8128649" y="8093465"/>
            <a:ext cx="1967948" cy="0"/>
          </a:xfrm>
          <a:prstGeom prst="line">
            <a:avLst/>
          </a:prstGeom>
          <a:ln w="825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B0CC5CB6-74E5-4FB1-9490-8A2A748B8030}"/>
              </a:ext>
            </a:extLst>
          </p:cNvPr>
          <p:cNvCxnSpPr>
            <a:cxnSpLocks/>
          </p:cNvCxnSpPr>
          <p:nvPr/>
        </p:nvCxnSpPr>
        <p:spPr>
          <a:xfrm flipH="1">
            <a:off x="8395287" y="9375952"/>
            <a:ext cx="1724749" cy="1209367"/>
          </a:xfrm>
          <a:prstGeom prst="line">
            <a:avLst/>
          </a:prstGeom>
          <a:ln w="825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7B9A0632-237E-4796-B05B-8D38FD6BC5E0}"/>
              </a:ext>
            </a:extLst>
          </p:cNvPr>
          <p:cNvCxnSpPr>
            <a:cxnSpLocks/>
          </p:cNvCxnSpPr>
          <p:nvPr/>
        </p:nvCxnSpPr>
        <p:spPr>
          <a:xfrm flipH="1" flipV="1">
            <a:off x="8144732" y="6084463"/>
            <a:ext cx="1935782" cy="1062014"/>
          </a:xfrm>
          <a:prstGeom prst="line">
            <a:avLst/>
          </a:prstGeom>
          <a:ln w="825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630618AB-826B-485B-8578-EF26673099FC}"/>
              </a:ext>
            </a:extLst>
          </p:cNvPr>
          <p:cNvCxnSpPr>
            <a:cxnSpLocks/>
          </p:cNvCxnSpPr>
          <p:nvPr/>
        </p:nvCxnSpPr>
        <p:spPr>
          <a:xfrm flipH="1" flipV="1">
            <a:off x="14345100" y="8151089"/>
            <a:ext cx="2155038" cy="43370"/>
          </a:xfrm>
          <a:prstGeom prst="line">
            <a:avLst/>
          </a:prstGeom>
          <a:ln w="825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FA7638AC-1412-4B91-A61C-4F94999D797A}"/>
              </a:ext>
            </a:extLst>
          </p:cNvPr>
          <p:cNvCxnSpPr>
            <a:cxnSpLocks/>
          </p:cNvCxnSpPr>
          <p:nvPr/>
        </p:nvCxnSpPr>
        <p:spPr>
          <a:xfrm flipH="1" flipV="1">
            <a:off x="14345100" y="9375952"/>
            <a:ext cx="1745468" cy="1209365"/>
          </a:xfrm>
          <a:prstGeom prst="line">
            <a:avLst/>
          </a:prstGeom>
          <a:ln w="825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6D43149E-27E5-49DC-AA27-BBC33890B48B}"/>
              </a:ext>
            </a:extLst>
          </p:cNvPr>
          <p:cNvCxnSpPr>
            <a:cxnSpLocks/>
          </p:cNvCxnSpPr>
          <p:nvPr/>
        </p:nvCxnSpPr>
        <p:spPr>
          <a:xfrm flipH="1">
            <a:off x="14442635" y="5990353"/>
            <a:ext cx="1755184" cy="1096490"/>
          </a:xfrm>
          <a:prstGeom prst="line">
            <a:avLst/>
          </a:prstGeom>
          <a:ln w="825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E834C03-FEF5-4DD7-832C-FDACFA1AC7B1}"/>
              </a:ext>
            </a:extLst>
          </p:cNvPr>
          <p:cNvSpPr txBox="1"/>
          <p:nvPr/>
        </p:nvSpPr>
        <p:spPr>
          <a:xfrm>
            <a:off x="14442635" y="1160669"/>
            <a:ext cx="7076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arlow Medium" panose="00000600000000000000" pitchFamily="2" charset="0"/>
              </a:rPr>
              <a:t>Période : Mars 2023 à Mars 2024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DDE38ABF-C547-4E68-B04D-0482FF312C2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554" y="956184"/>
            <a:ext cx="1096491" cy="109649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1C17825-BB27-493C-8426-5BBA754D49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5494" y="2209870"/>
            <a:ext cx="1605564" cy="160556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3933328-EF76-464D-8237-E90007D1827B}"/>
              </a:ext>
            </a:extLst>
          </p:cNvPr>
          <p:cNvSpPr txBox="1"/>
          <p:nvPr/>
        </p:nvSpPr>
        <p:spPr>
          <a:xfrm>
            <a:off x="16997659" y="2318076"/>
            <a:ext cx="3350643" cy="146622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8000" b="1">
                <a:latin typeface="Barlow ExtraBold" panose="00000900000000000000" pitchFamily="2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3600" dirty="0">
                <a:solidFill>
                  <a:schemeClr val="tx2">
                    <a:lumMod val="50000"/>
                  </a:schemeClr>
                </a:solidFill>
              </a:rPr>
              <a:t>187 conducteurs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B3E5A0C-36A2-42B7-B640-FC9D38290734}"/>
              </a:ext>
            </a:extLst>
          </p:cNvPr>
          <p:cNvSpPr txBox="1"/>
          <p:nvPr/>
        </p:nvSpPr>
        <p:spPr>
          <a:xfrm>
            <a:off x="20943747" y="3250059"/>
            <a:ext cx="31702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000" b="1" dirty="0">
              <a:solidFill>
                <a:schemeClr val="tx2">
                  <a:lumMod val="50000"/>
                </a:schemeClr>
              </a:solidFill>
              <a:latin typeface="Barlow ExtraBold" panose="00000900000000000000" pitchFamily="2" charset="0"/>
            </a:endParaRPr>
          </a:p>
          <a:p>
            <a:endParaRPr lang="fr-FR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C97202BB-DB13-4FB1-9F65-67491D586CB9}"/>
              </a:ext>
            </a:extLst>
          </p:cNvPr>
          <p:cNvCxnSpPr>
            <a:cxnSpLocks/>
          </p:cNvCxnSpPr>
          <p:nvPr/>
        </p:nvCxnSpPr>
        <p:spPr>
          <a:xfrm flipV="1">
            <a:off x="12308744" y="9375953"/>
            <a:ext cx="0" cy="1343126"/>
          </a:xfrm>
          <a:prstGeom prst="line">
            <a:avLst/>
          </a:prstGeom>
          <a:ln w="825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C746BB10-0C21-4021-A39E-DDAE81AF984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843" y="11204487"/>
            <a:ext cx="1983975" cy="1983975"/>
          </a:xfrm>
          <a:prstGeom prst="rect">
            <a:avLst/>
          </a:prstGeom>
        </p:spPr>
      </p:pic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7A6892F-223F-47FD-BF1A-C25E0CB1F5A8}"/>
              </a:ext>
            </a:extLst>
          </p:cNvPr>
          <p:cNvSpPr/>
          <p:nvPr/>
        </p:nvSpPr>
        <p:spPr>
          <a:xfrm>
            <a:off x="10230874" y="11032933"/>
            <a:ext cx="4366286" cy="202715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54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7 584</a:t>
            </a:r>
          </a:p>
          <a:p>
            <a:r>
              <a:rPr lang="fr-FR" sz="4000" b="1" dirty="0">
                <a:solidFill>
                  <a:sysClr val="windowText" lastClr="000000"/>
                </a:solidFill>
                <a:latin typeface="Barlow ExtraBold" panose="00000900000000000000" pitchFamily="2" charset="0"/>
              </a:rPr>
              <a:t>Distance de suivi + de 1 min</a:t>
            </a:r>
            <a:endParaRPr lang="fr-FR" sz="4000" b="1" dirty="0">
              <a:solidFill>
                <a:schemeClr val="dk1"/>
              </a:solidFill>
              <a:latin typeface="Barlow ExtraBold" panose="000009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2C0921-7819-4D3C-8C99-778068B02127}"/>
              </a:ext>
            </a:extLst>
          </p:cNvPr>
          <p:cNvSpPr/>
          <p:nvPr/>
        </p:nvSpPr>
        <p:spPr>
          <a:xfrm>
            <a:off x="11963704" y="2342373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E6E7AC2-F652-4519-9162-4618D5051A20}"/>
              </a:ext>
            </a:extLst>
          </p:cNvPr>
          <p:cNvSpPr/>
          <p:nvPr/>
        </p:nvSpPr>
        <p:spPr>
          <a:xfrm>
            <a:off x="9314480" y="3717436"/>
            <a:ext cx="6098817" cy="1825300"/>
          </a:xfrm>
          <a:prstGeom prst="flowChartAlternateProces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bg1"/>
                </a:solidFill>
                <a:latin typeface="Barlow" panose="00000500000000000000" pitchFamily="2" charset="0"/>
              </a:rPr>
              <a:t>12 315 datas à risques</a:t>
            </a:r>
          </a:p>
          <a:p>
            <a:r>
              <a:rPr lang="fr-FR" sz="2400" b="1" dirty="0">
                <a:solidFill>
                  <a:schemeClr val="bg1"/>
                </a:solidFill>
                <a:latin typeface="Barlow" panose="00000500000000000000" pitchFamily="2" charset="0"/>
              </a:rPr>
              <a:t>(3 851 datas rejetées)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B22C3D-35E5-46B1-9BD7-455C95FFE124}"/>
              </a:ext>
            </a:extLst>
          </p:cNvPr>
          <p:cNvSpPr/>
          <p:nvPr/>
        </p:nvSpPr>
        <p:spPr>
          <a:xfrm>
            <a:off x="445920" y="7967448"/>
            <a:ext cx="7217818" cy="26298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F75FDA9-9A6D-47D0-9049-B951C8D9D20F}"/>
              </a:ext>
            </a:extLst>
          </p:cNvPr>
          <p:cNvSpPr/>
          <p:nvPr/>
        </p:nvSpPr>
        <p:spPr>
          <a:xfrm>
            <a:off x="458588" y="10987614"/>
            <a:ext cx="7217818" cy="26007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84E7709-F545-4D45-BB18-72A865EB6479}"/>
              </a:ext>
            </a:extLst>
          </p:cNvPr>
          <p:cNvSpPr txBox="1"/>
          <p:nvPr/>
        </p:nvSpPr>
        <p:spPr>
          <a:xfrm>
            <a:off x="395207" y="7578293"/>
            <a:ext cx="5977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i="1" dirty="0">
                <a:latin typeface="Barlow" panose="00000500000000000000" pitchFamily="2" charset="0"/>
              </a:rPr>
              <a:t>Peut être réduit dans le management des MOC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C83D3D4-72B4-4D6E-AD2B-430D78FAC250}"/>
              </a:ext>
            </a:extLst>
          </p:cNvPr>
          <p:cNvSpPr txBox="1"/>
          <p:nvPr/>
        </p:nvSpPr>
        <p:spPr>
          <a:xfrm>
            <a:off x="395206" y="10629207"/>
            <a:ext cx="6616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i="1" dirty="0">
                <a:latin typeface="Barlow" panose="00000500000000000000" pitchFamily="2" charset="0"/>
              </a:rPr>
              <a:t>Causeries effectuées et signalement aux conducteurs</a:t>
            </a:r>
          </a:p>
        </p:txBody>
      </p:sp>
    </p:spTree>
    <p:extLst>
      <p:ext uri="{BB962C8B-B14F-4D97-AF65-F5344CB8AC3E}">
        <p14:creationId xmlns:p14="http://schemas.microsoft.com/office/powerpoint/2010/main" val="363040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</p:bldLst>
  </p:timing>
</p:sld>
</file>

<file path=ppt/theme/theme1.xml><?xml version="1.0" encoding="utf-8"?>
<a:theme xmlns:a="http://schemas.openxmlformats.org/drawingml/2006/main" name="Thème KATALII">
  <a:themeElements>
    <a:clrScheme name="KATALII-Perso">
      <a:dk1>
        <a:srgbClr val="003543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BCCF0B"/>
      </a:accent2>
      <a:accent3>
        <a:srgbClr val="EB641B"/>
      </a:accent3>
      <a:accent4>
        <a:srgbClr val="4498A9"/>
      </a:accent4>
      <a:accent5>
        <a:srgbClr val="FFC000"/>
      </a:accent5>
      <a:accent6>
        <a:srgbClr val="FF0000"/>
      </a:accent6>
      <a:hlink>
        <a:srgbClr val="FF8119"/>
      </a:hlink>
      <a:folHlink>
        <a:srgbClr val="44B9E8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3" tIns="71433" rIns="71433" bIns="71433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3" tIns="71433" rIns="71433" bIns="71433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Thème KATALII" id="{1A682F7E-B869-43C1-8686-13A3E20BECEE}" vid="{0D30B80F-A06B-4FDE-BFCA-943C33C8E0AC}"/>
    </a:ext>
  </a:extLst>
</a:theme>
</file>

<file path=ppt/theme/theme2.xml><?xml version="1.0" encoding="utf-8"?>
<a:theme xmlns:a="http://schemas.openxmlformats.org/drawingml/2006/main" name="2_Diapos fond clair">
  <a:themeElements>
    <a:clrScheme name="KATALII-Perso">
      <a:dk1>
        <a:srgbClr val="003543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BCCF0B"/>
      </a:accent2>
      <a:accent3>
        <a:srgbClr val="EB641B"/>
      </a:accent3>
      <a:accent4>
        <a:srgbClr val="4498A9"/>
      </a:accent4>
      <a:accent5>
        <a:srgbClr val="FFC000"/>
      </a:accent5>
      <a:accent6>
        <a:srgbClr val="FF0000"/>
      </a:accent6>
      <a:hlink>
        <a:srgbClr val="FF8119"/>
      </a:hlink>
      <a:folHlink>
        <a:srgbClr val="44B9E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3" tIns="71433" rIns="71433" bIns="71433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3" tIns="71433" rIns="71433" bIns="71433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2C6D8CB3394E47BAB7ADF0BED2D4E9" ma:contentTypeVersion="16" ma:contentTypeDescription="Crée un document." ma:contentTypeScope="" ma:versionID="d6ac9b619c7f5d9d13e4685529dd15af">
  <xsd:schema xmlns:xsd="http://www.w3.org/2001/XMLSchema" xmlns:xs="http://www.w3.org/2001/XMLSchema" xmlns:p="http://schemas.microsoft.com/office/2006/metadata/properties" xmlns:ns3="cf3dd6c5-f516-4e85-a8b9-115802eb6b63" xmlns:ns4="8e9cd000-4691-41e8-a988-9e1bfe9c4983" targetNamespace="http://schemas.microsoft.com/office/2006/metadata/properties" ma:root="true" ma:fieldsID="38104a9d0ab290f60b63331a052c1e08" ns3:_="" ns4:_="">
    <xsd:import namespace="cf3dd6c5-f516-4e85-a8b9-115802eb6b63"/>
    <xsd:import namespace="8e9cd000-4691-41e8-a988-9e1bfe9c498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DateTaken" minOccurs="0"/>
                <xsd:element ref="ns3:MediaServiceLocation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dd6c5-f516-4e85-a8b9-115802eb6b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9cd000-4691-41e8-a988-9e1bfe9c4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f3dd6c5-f516-4e85-a8b9-115802eb6b63" xsi:nil="true"/>
  </documentManagement>
</p:properties>
</file>

<file path=customXml/itemProps1.xml><?xml version="1.0" encoding="utf-8"?>
<ds:datastoreItem xmlns:ds="http://schemas.openxmlformats.org/officeDocument/2006/customXml" ds:itemID="{1C5E8201-1164-454B-9672-21BF9B2EB6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dd6c5-f516-4e85-a8b9-115802eb6b63"/>
    <ds:schemaRef ds:uri="8e9cd000-4691-41e8-a988-9e1bfe9c4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62C654-BA29-48B5-AB4F-4E8D622C39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82CE7D-B0D0-43AA-8B10-1EC2D91D188A}">
  <ds:schemaRefs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8e9cd000-4691-41e8-a988-9e1bfe9c4983"/>
    <ds:schemaRef ds:uri="cf3dd6c5-f516-4e85-a8b9-115802eb6b63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15286</TotalTime>
  <Words>1398</Words>
  <Application>Microsoft Office PowerPoint</Application>
  <PresentationFormat>Personnalisé</PresentationFormat>
  <Paragraphs>360</Paragraphs>
  <Slides>22</Slides>
  <Notes>13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22</vt:i4>
      </vt:variant>
    </vt:vector>
  </HeadingPairs>
  <TitlesOfParts>
    <vt:vector size="37" baseType="lpstr">
      <vt:lpstr>Arial</vt:lpstr>
      <vt:lpstr>Barlow</vt:lpstr>
      <vt:lpstr>Barlow Black</vt:lpstr>
      <vt:lpstr>Barlow ExtraBold</vt:lpstr>
      <vt:lpstr>Barlow Medium</vt:lpstr>
      <vt:lpstr>Barlow Regular</vt:lpstr>
      <vt:lpstr>Barlow SemiBold</vt:lpstr>
      <vt:lpstr>Calibri</vt:lpstr>
      <vt:lpstr>Helvetica Neue</vt:lpstr>
      <vt:lpstr>Helvetica Neue Medium</vt:lpstr>
      <vt:lpstr>Roboto</vt:lpstr>
      <vt:lpstr>Roboto Light</vt:lpstr>
      <vt:lpstr>Wingdings</vt:lpstr>
      <vt:lpstr>Thème KATALII</vt:lpstr>
      <vt:lpstr>2_Diapos fond clair</vt:lpstr>
      <vt:lpstr>Solutions embarquées</vt:lpstr>
      <vt:lpstr>Sommaire</vt:lpstr>
      <vt:lpstr>Contexte</vt:lpstr>
      <vt:lpstr>Contexte</vt:lpstr>
      <vt:lpstr>Les indicateurs</vt:lpstr>
      <vt:lpstr>Indicateurs sinistres déclarés à l’assurance</vt:lpstr>
      <vt:lpstr>Indicateurs sinistres non déclarés à l’assureur</vt:lpstr>
      <vt:lpstr>Les étapes du test</vt:lpstr>
      <vt:lpstr>Le volume de data</vt:lpstr>
      <vt:lpstr>Indicateurs sécurité</vt:lpstr>
      <vt:lpstr>Indicateurs sécurité</vt:lpstr>
      <vt:lpstr>Indicateurs sécurité</vt:lpstr>
      <vt:lpstr>Le score de sécurité</vt:lpstr>
      <vt:lpstr>Les vidéos sélectionnées</vt:lpstr>
      <vt:lpstr>Le ROI</vt:lpstr>
      <vt:lpstr>ROI direct</vt:lpstr>
      <vt:lpstr>Hypothèse d’économie</vt:lpstr>
      <vt:lpstr>Hypothèse d’économie (vidéo)</vt:lpstr>
      <vt:lpstr>Compte-rendu</vt:lpstr>
      <vt:lpstr>Retour d’expérience </vt:lpstr>
      <vt:lpstr>Les actions restantes </vt:lpstr>
      <vt:lpstr>Illustrations des installations du projet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Francois Capdequi</dc:creator>
  <cp:lastModifiedBy>Gregory Moll</cp:lastModifiedBy>
  <cp:revision>484</cp:revision>
  <dcterms:modified xsi:type="dcterms:W3CDTF">2026-07-08T13:42:16Z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0x010100242C6D8CB3394E47BAB7ADF0BED2D4E9</vt:lpwstr>
  </property>
</Properties>
</file>